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1" r:id="rId4"/>
  </p:sldMasterIdLst>
  <p:notesMasterIdLst>
    <p:notesMasterId r:id="rId13"/>
  </p:notesMasterIdLst>
  <p:handoutMasterIdLst>
    <p:handoutMasterId r:id="rId14"/>
  </p:handoutMasterIdLst>
  <p:sldIdLst>
    <p:sldId id="318" r:id="rId5"/>
    <p:sldId id="289" r:id="rId6"/>
    <p:sldId id="328" r:id="rId7"/>
    <p:sldId id="331" r:id="rId8"/>
    <p:sldId id="330" r:id="rId9"/>
    <p:sldId id="329" r:id="rId10"/>
    <p:sldId id="332" r:id="rId11"/>
    <p:sldId id="32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57A011-BA4D-443D-8CB4-DFB787DD1F94}" v="582" dt="2023-05-18T23:25:32.4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8" autoAdjust="0"/>
    <p:restoredTop sz="86399"/>
  </p:normalViewPr>
  <p:slideViewPr>
    <p:cSldViewPr snapToGrid="0" snapToObjects="1">
      <p:cViewPr>
        <p:scale>
          <a:sx n="40" d="100"/>
          <a:sy n="40" d="100"/>
        </p:scale>
        <p:origin x="1676" y="6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0" d="100"/>
          <a:sy n="110" d="100"/>
        </p:scale>
        <p:origin x="2848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ki Ho" userId="3fa0c72a-874b-4eda-9719-0bdee75203ba" providerId="ADAL" clId="{1457A011-BA4D-443D-8CB4-DFB787DD1F94}"/>
    <pc:docChg chg="undo redo custSel addSld delSld modSld sldOrd">
      <pc:chgData name="Suki Ho" userId="3fa0c72a-874b-4eda-9719-0bdee75203ba" providerId="ADAL" clId="{1457A011-BA4D-443D-8CB4-DFB787DD1F94}" dt="2023-05-18T23:27:18.861" v="1597" actId="1036"/>
      <pc:docMkLst>
        <pc:docMk/>
      </pc:docMkLst>
      <pc:sldChg chg="addSp delSp modSp del mod">
        <pc:chgData name="Suki Ho" userId="3fa0c72a-874b-4eda-9719-0bdee75203ba" providerId="ADAL" clId="{1457A011-BA4D-443D-8CB4-DFB787DD1F94}" dt="2023-05-18T23:09:27.551" v="1179" actId="47"/>
        <pc:sldMkLst>
          <pc:docMk/>
          <pc:sldMk cId="2590755979" sldId="274"/>
        </pc:sldMkLst>
        <pc:spChg chg="mod ord">
          <ac:chgData name="Suki Ho" userId="3fa0c72a-874b-4eda-9719-0bdee75203ba" providerId="ADAL" clId="{1457A011-BA4D-443D-8CB4-DFB787DD1F94}" dt="2023-05-18T22:27:32.384" v="550" actId="14100"/>
          <ac:spMkLst>
            <pc:docMk/>
            <pc:sldMk cId="2590755979" sldId="274"/>
            <ac:spMk id="2" creationId="{73764D2A-BD88-2C41-8243-E7526B77B7AD}"/>
          </ac:spMkLst>
        </pc:spChg>
        <pc:spChg chg="del">
          <ac:chgData name="Suki Ho" userId="3fa0c72a-874b-4eda-9719-0bdee75203ba" providerId="ADAL" clId="{1457A011-BA4D-443D-8CB4-DFB787DD1F94}" dt="2023-05-18T22:09:36.531" v="201" actId="478"/>
          <ac:spMkLst>
            <pc:docMk/>
            <pc:sldMk cId="2590755979" sldId="274"/>
            <ac:spMk id="3" creationId="{1C67F322-F159-F846-BB51-34F4D99BB39B}"/>
          </ac:spMkLst>
        </pc:spChg>
        <pc:spChg chg="del">
          <ac:chgData name="Suki Ho" userId="3fa0c72a-874b-4eda-9719-0bdee75203ba" providerId="ADAL" clId="{1457A011-BA4D-443D-8CB4-DFB787DD1F94}" dt="2023-05-18T22:09:41.820" v="202" actId="478"/>
          <ac:spMkLst>
            <pc:docMk/>
            <pc:sldMk cId="2590755979" sldId="274"/>
            <ac:spMk id="4" creationId="{9A6E585F-0E12-0241-8EC5-E357CE15A60D}"/>
          </ac:spMkLst>
        </pc:spChg>
        <pc:spChg chg="del">
          <ac:chgData name="Suki Ho" userId="3fa0c72a-874b-4eda-9719-0bdee75203ba" providerId="ADAL" clId="{1457A011-BA4D-443D-8CB4-DFB787DD1F94}" dt="2023-05-18T22:09:53.486" v="205" actId="478"/>
          <ac:spMkLst>
            <pc:docMk/>
            <pc:sldMk cId="2590755979" sldId="274"/>
            <ac:spMk id="5" creationId="{D4FC7793-5331-0640-9239-0434891DE1EA}"/>
          </ac:spMkLst>
        </pc:spChg>
        <pc:spChg chg="del">
          <ac:chgData name="Suki Ho" userId="3fa0c72a-874b-4eda-9719-0bdee75203ba" providerId="ADAL" clId="{1457A011-BA4D-443D-8CB4-DFB787DD1F94}" dt="2023-05-18T22:11:01.082" v="210" actId="478"/>
          <ac:spMkLst>
            <pc:docMk/>
            <pc:sldMk cId="2590755979" sldId="274"/>
            <ac:spMk id="7" creationId="{1F2635D5-E548-CE48-87E0-926409100594}"/>
          </ac:spMkLst>
        </pc:spChg>
        <pc:spChg chg="add del mod">
          <ac:chgData name="Suki Ho" userId="3fa0c72a-874b-4eda-9719-0bdee75203ba" providerId="ADAL" clId="{1457A011-BA4D-443D-8CB4-DFB787DD1F94}" dt="2023-05-18T22:16:21.519" v="290" actId="478"/>
          <ac:spMkLst>
            <pc:docMk/>
            <pc:sldMk cId="2590755979" sldId="274"/>
            <ac:spMk id="8" creationId="{7983B674-D822-4162-BBA3-87D2A997F2B8}"/>
          </ac:spMkLst>
        </pc:spChg>
        <pc:spChg chg="add del">
          <ac:chgData name="Suki Ho" userId="3fa0c72a-874b-4eda-9719-0bdee75203ba" providerId="ADAL" clId="{1457A011-BA4D-443D-8CB4-DFB787DD1F94}" dt="2023-05-18T22:11:30.182" v="216" actId="478"/>
          <ac:spMkLst>
            <pc:docMk/>
            <pc:sldMk cId="2590755979" sldId="274"/>
            <ac:spMk id="9" creationId="{DA3CE93E-C9BA-934B-9A83-6CA7F48DBFFE}"/>
          </ac:spMkLst>
        </pc:spChg>
        <pc:spChg chg="del">
          <ac:chgData name="Suki Ho" userId="3fa0c72a-874b-4eda-9719-0bdee75203ba" providerId="ADAL" clId="{1457A011-BA4D-443D-8CB4-DFB787DD1F94}" dt="2023-05-18T22:11:28.810" v="215" actId="478"/>
          <ac:spMkLst>
            <pc:docMk/>
            <pc:sldMk cId="2590755979" sldId="274"/>
            <ac:spMk id="10" creationId="{5A36F326-6502-6A4A-9A51-CDE405297802}"/>
          </ac:spMkLst>
        </pc:spChg>
        <pc:spChg chg="add mod">
          <ac:chgData name="Suki Ho" userId="3fa0c72a-874b-4eda-9719-0bdee75203ba" providerId="ADAL" clId="{1457A011-BA4D-443D-8CB4-DFB787DD1F94}" dt="2023-05-18T22:20:24.945" v="331" actId="1035"/>
          <ac:spMkLst>
            <pc:docMk/>
            <pc:sldMk cId="2590755979" sldId="274"/>
            <ac:spMk id="11" creationId="{00570C07-A92C-4195-B4A4-892B77B706B9}"/>
          </ac:spMkLst>
        </pc:spChg>
        <pc:spChg chg="add del mod">
          <ac:chgData name="Suki Ho" userId="3fa0c72a-874b-4eda-9719-0bdee75203ba" providerId="ADAL" clId="{1457A011-BA4D-443D-8CB4-DFB787DD1F94}" dt="2023-05-18T22:27:34.677" v="551" actId="478"/>
          <ac:spMkLst>
            <pc:docMk/>
            <pc:sldMk cId="2590755979" sldId="274"/>
            <ac:spMk id="12" creationId="{461A9E5E-76C2-4EDA-AB5B-B6DBF6AD88B0}"/>
          </ac:spMkLst>
        </pc:spChg>
        <pc:spChg chg="add mod">
          <ac:chgData name="Suki Ho" userId="3fa0c72a-874b-4eda-9719-0bdee75203ba" providerId="ADAL" clId="{1457A011-BA4D-443D-8CB4-DFB787DD1F94}" dt="2023-05-18T22:24:18.925" v="403" actId="164"/>
          <ac:spMkLst>
            <pc:docMk/>
            <pc:sldMk cId="2590755979" sldId="274"/>
            <ac:spMk id="21" creationId="{F6005CB8-A52E-4B42-9BF6-7E0395CD64BC}"/>
          </ac:spMkLst>
        </pc:spChg>
        <pc:spChg chg="add mod">
          <ac:chgData name="Suki Ho" userId="3fa0c72a-874b-4eda-9719-0bdee75203ba" providerId="ADAL" clId="{1457A011-BA4D-443D-8CB4-DFB787DD1F94}" dt="2023-05-18T22:24:18.925" v="403" actId="164"/>
          <ac:spMkLst>
            <pc:docMk/>
            <pc:sldMk cId="2590755979" sldId="274"/>
            <ac:spMk id="22" creationId="{B4F3743F-BA71-4443-A124-C9CE44AFA080}"/>
          </ac:spMkLst>
        </pc:spChg>
        <pc:spChg chg="add mod">
          <ac:chgData name="Suki Ho" userId="3fa0c72a-874b-4eda-9719-0bdee75203ba" providerId="ADAL" clId="{1457A011-BA4D-443D-8CB4-DFB787DD1F94}" dt="2023-05-18T22:28:40.470" v="562" actId="1076"/>
          <ac:spMkLst>
            <pc:docMk/>
            <pc:sldMk cId="2590755979" sldId="274"/>
            <ac:spMk id="23" creationId="{83980B6C-EA34-414A-9600-933062CDF421}"/>
          </ac:spMkLst>
        </pc:spChg>
        <pc:spChg chg="add del mod">
          <ac:chgData name="Suki Ho" userId="3fa0c72a-874b-4eda-9719-0bdee75203ba" providerId="ADAL" clId="{1457A011-BA4D-443D-8CB4-DFB787DD1F94}" dt="2023-05-18T22:27:01.761" v="538" actId="478"/>
          <ac:spMkLst>
            <pc:docMk/>
            <pc:sldMk cId="2590755979" sldId="274"/>
            <ac:spMk id="25" creationId="{1BDB1225-38C8-404D-A53F-6684DCBCDC79}"/>
          </ac:spMkLst>
        </pc:spChg>
        <pc:spChg chg="add del mod topLvl">
          <ac:chgData name="Suki Ho" userId="3fa0c72a-874b-4eda-9719-0bdee75203ba" providerId="ADAL" clId="{1457A011-BA4D-443D-8CB4-DFB787DD1F94}" dt="2023-05-18T22:33:44.385" v="672" actId="478"/>
          <ac:spMkLst>
            <pc:docMk/>
            <pc:sldMk cId="2590755979" sldId="274"/>
            <ac:spMk id="26" creationId="{3AC6E3E0-93F4-4E15-B66C-4F043E18A5D1}"/>
          </ac:spMkLst>
        </pc:spChg>
        <pc:spChg chg="add del mod topLvl">
          <ac:chgData name="Suki Ho" userId="3fa0c72a-874b-4eda-9719-0bdee75203ba" providerId="ADAL" clId="{1457A011-BA4D-443D-8CB4-DFB787DD1F94}" dt="2023-05-18T22:31:01.207" v="586" actId="478"/>
          <ac:spMkLst>
            <pc:docMk/>
            <pc:sldMk cId="2590755979" sldId="274"/>
            <ac:spMk id="27" creationId="{1783185F-F2FC-4A79-BB6D-8B77CF473FDD}"/>
          </ac:spMkLst>
        </pc:spChg>
        <pc:spChg chg="add del mod">
          <ac:chgData name="Suki Ho" userId="3fa0c72a-874b-4eda-9719-0bdee75203ba" providerId="ADAL" clId="{1457A011-BA4D-443D-8CB4-DFB787DD1F94}" dt="2023-05-18T22:30:48.283" v="576"/>
          <ac:spMkLst>
            <pc:docMk/>
            <pc:sldMk cId="2590755979" sldId="274"/>
            <ac:spMk id="29" creationId="{5C87B89E-F2B9-48EC-902D-9E70C1704444}"/>
          </ac:spMkLst>
        </pc:spChg>
        <pc:spChg chg="add del mod topLvl">
          <ac:chgData name="Suki Ho" userId="3fa0c72a-874b-4eda-9719-0bdee75203ba" providerId="ADAL" clId="{1457A011-BA4D-443D-8CB4-DFB787DD1F94}" dt="2023-05-18T22:33:45.954" v="673" actId="478"/>
          <ac:spMkLst>
            <pc:docMk/>
            <pc:sldMk cId="2590755979" sldId="274"/>
            <ac:spMk id="30" creationId="{1289B800-BAE0-442C-9F99-0F382DBA8BE1}"/>
          </ac:spMkLst>
        </pc:spChg>
        <pc:grpChg chg="add mod">
          <ac:chgData name="Suki Ho" userId="3fa0c72a-874b-4eda-9719-0bdee75203ba" providerId="ADAL" clId="{1457A011-BA4D-443D-8CB4-DFB787DD1F94}" dt="2023-05-18T22:16:14.257" v="278" actId="164"/>
          <ac:grpSpMkLst>
            <pc:docMk/>
            <pc:sldMk cId="2590755979" sldId="274"/>
            <ac:grpSpMk id="18" creationId="{1198650C-7411-4BC7-A124-897F54596A0C}"/>
          </ac:grpSpMkLst>
        </pc:grpChg>
        <pc:grpChg chg="add del mod">
          <ac:chgData name="Suki Ho" userId="3fa0c72a-874b-4eda-9719-0bdee75203ba" providerId="ADAL" clId="{1457A011-BA4D-443D-8CB4-DFB787DD1F94}" dt="2023-05-18T22:33:47.444" v="674" actId="478"/>
          <ac:grpSpMkLst>
            <pc:docMk/>
            <pc:sldMk cId="2590755979" sldId="274"/>
            <ac:grpSpMk id="19" creationId="{2326A8E3-2634-4FE3-A943-4113F3A47758}"/>
          </ac:grpSpMkLst>
        </pc:grpChg>
        <pc:grpChg chg="add mod">
          <ac:chgData name="Suki Ho" userId="3fa0c72a-874b-4eda-9719-0bdee75203ba" providerId="ADAL" clId="{1457A011-BA4D-443D-8CB4-DFB787DD1F94}" dt="2023-05-18T22:27:43.293" v="552" actId="1076"/>
          <ac:grpSpMkLst>
            <pc:docMk/>
            <pc:sldMk cId="2590755979" sldId="274"/>
            <ac:grpSpMk id="24" creationId="{5BDB6CEB-CF4E-4493-9DA9-73D905C3DF82}"/>
          </ac:grpSpMkLst>
        </pc:grpChg>
        <pc:grpChg chg="add del mod">
          <ac:chgData name="Suki Ho" userId="3fa0c72a-874b-4eda-9719-0bdee75203ba" providerId="ADAL" clId="{1457A011-BA4D-443D-8CB4-DFB787DD1F94}" dt="2023-05-18T22:31:01.207" v="586" actId="478"/>
          <ac:grpSpMkLst>
            <pc:docMk/>
            <pc:sldMk cId="2590755979" sldId="274"/>
            <ac:grpSpMk id="28" creationId="{AAFE839A-9E37-4627-B789-BA630EA365EF}"/>
          </ac:grpSpMkLst>
        </pc:grpChg>
        <pc:grpChg chg="add del mod">
          <ac:chgData name="Suki Ho" userId="3fa0c72a-874b-4eda-9719-0bdee75203ba" providerId="ADAL" clId="{1457A011-BA4D-443D-8CB4-DFB787DD1F94}" dt="2023-05-18T22:33:44.385" v="672" actId="478"/>
          <ac:grpSpMkLst>
            <pc:docMk/>
            <pc:sldMk cId="2590755979" sldId="274"/>
            <ac:grpSpMk id="31" creationId="{F09959D4-511D-4461-B907-E432B4C1A2CE}"/>
          </ac:grpSpMkLst>
        </pc:grpChg>
        <pc:picChg chg="add del mod">
          <ac:chgData name="Suki Ho" userId="3fa0c72a-874b-4eda-9719-0bdee75203ba" providerId="ADAL" clId="{1457A011-BA4D-443D-8CB4-DFB787DD1F94}" dt="2023-05-18T22:13:18.795" v="236" actId="478"/>
          <ac:picMkLst>
            <pc:docMk/>
            <pc:sldMk cId="2590755979" sldId="274"/>
            <ac:picMk id="14" creationId="{F3AF519A-3E73-4399-940F-A5ED5D0FEF8C}"/>
          </ac:picMkLst>
        </pc:picChg>
        <pc:picChg chg="add mod">
          <ac:chgData name="Suki Ho" userId="3fa0c72a-874b-4eda-9719-0bdee75203ba" providerId="ADAL" clId="{1457A011-BA4D-443D-8CB4-DFB787DD1F94}" dt="2023-05-18T22:17:24.736" v="309" actId="164"/>
          <ac:picMkLst>
            <pc:docMk/>
            <pc:sldMk cId="2590755979" sldId="274"/>
            <ac:picMk id="15" creationId="{7A198FC8-E8DD-48B0-8557-CE1B859EC481}"/>
          </ac:picMkLst>
        </pc:picChg>
        <pc:picChg chg="add mod modCrop">
          <ac:chgData name="Suki Ho" userId="3fa0c72a-874b-4eda-9719-0bdee75203ba" providerId="ADAL" clId="{1457A011-BA4D-443D-8CB4-DFB787DD1F94}" dt="2023-05-18T22:17:24.736" v="309" actId="164"/>
          <ac:picMkLst>
            <pc:docMk/>
            <pc:sldMk cId="2590755979" sldId="274"/>
            <ac:picMk id="16" creationId="{BF18B75C-0ACE-4885-A7D2-0182902402AC}"/>
          </ac:picMkLst>
        </pc:picChg>
        <pc:picChg chg="add mod">
          <ac:chgData name="Suki Ho" userId="3fa0c72a-874b-4eda-9719-0bdee75203ba" providerId="ADAL" clId="{1457A011-BA4D-443D-8CB4-DFB787DD1F94}" dt="2023-05-18T22:17:24.736" v="309" actId="164"/>
          <ac:picMkLst>
            <pc:docMk/>
            <pc:sldMk cId="2590755979" sldId="274"/>
            <ac:picMk id="17" creationId="{C7268551-8D89-4B6B-88B3-26EFD783E4AB}"/>
          </ac:picMkLst>
        </pc:picChg>
        <pc:picChg chg="add mod">
          <ac:chgData name="Suki Ho" userId="3fa0c72a-874b-4eda-9719-0bdee75203ba" providerId="ADAL" clId="{1457A011-BA4D-443D-8CB4-DFB787DD1F94}" dt="2023-05-18T22:24:18.925" v="403" actId="164"/>
          <ac:picMkLst>
            <pc:docMk/>
            <pc:sldMk cId="2590755979" sldId="274"/>
            <ac:picMk id="20" creationId="{09823D4F-86E0-408C-AD10-5B35E6CC2672}"/>
          </ac:picMkLst>
        </pc:picChg>
      </pc:sldChg>
      <pc:sldChg chg="del">
        <pc:chgData name="Suki Ho" userId="3fa0c72a-874b-4eda-9719-0bdee75203ba" providerId="ADAL" clId="{1457A011-BA4D-443D-8CB4-DFB787DD1F94}" dt="2023-05-18T23:26:52.438" v="1588" actId="47"/>
        <pc:sldMkLst>
          <pc:docMk/>
          <pc:sldMk cId="720454313" sldId="275"/>
        </pc:sldMkLst>
      </pc:sldChg>
      <pc:sldChg chg="del">
        <pc:chgData name="Suki Ho" userId="3fa0c72a-874b-4eda-9719-0bdee75203ba" providerId="ADAL" clId="{1457A011-BA4D-443D-8CB4-DFB787DD1F94}" dt="2023-05-18T23:26:52.316" v="1587" actId="47"/>
        <pc:sldMkLst>
          <pc:docMk/>
          <pc:sldMk cId="2433598404" sldId="278"/>
        </pc:sldMkLst>
      </pc:sldChg>
      <pc:sldChg chg="del">
        <pc:chgData name="Suki Ho" userId="3fa0c72a-874b-4eda-9719-0bdee75203ba" providerId="ADAL" clId="{1457A011-BA4D-443D-8CB4-DFB787DD1F94}" dt="2023-05-18T23:26:52.186" v="1586" actId="47"/>
        <pc:sldMkLst>
          <pc:docMk/>
          <pc:sldMk cId="4031114102" sldId="279"/>
        </pc:sldMkLst>
      </pc:sldChg>
      <pc:sldChg chg="del">
        <pc:chgData name="Suki Ho" userId="3fa0c72a-874b-4eda-9719-0bdee75203ba" providerId="ADAL" clId="{1457A011-BA4D-443D-8CB4-DFB787DD1F94}" dt="2023-05-18T23:26:50.530" v="1577" actId="47"/>
        <pc:sldMkLst>
          <pc:docMk/>
          <pc:sldMk cId="2947991426" sldId="285"/>
        </pc:sldMkLst>
      </pc:sldChg>
      <pc:sldChg chg="del">
        <pc:chgData name="Suki Ho" userId="3fa0c72a-874b-4eda-9719-0bdee75203ba" providerId="ADAL" clId="{1457A011-BA4D-443D-8CB4-DFB787DD1F94}" dt="2023-05-18T23:26:50.407" v="1576" actId="47"/>
        <pc:sldMkLst>
          <pc:docMk/>
          <pc:sldMk cId="4003923989" sldId="286"/>
        </pc:sldMkLst>
      </pc:sldChg>
      <pc:sldChg chg="del">
        <pc:chgData name="Suki Ho" userId="3fa0c72a-874b-4eda-9719-0bdee75203ba" providerId="ADAL" clId="{1457A011-BA4D-443D-8CB4-DFB787DD1F94}" dt="2023-05-18T23:26:50.924" v="1578" actId="47"/>
        <pc:sldMkLst>
          <pc:docMk/>
          <pc:sldMk cId="1442108724" sldId="288"/>
        </pc:sldMkLst>
      </pc:sldChg>
      <pc:sldChg chg="addSp delSp modSp mod ord">
        <pc:chgData name="Suki Ho" userId="3fa0c72a-874b-4eda-9719-0bdee75203ba" providerId="ADAL" clId="{1457A011-BA4D-443D-8CB4-DFB787DD1F94}" dt="2023-05-18T23:09:00.136" v="1167" actId="478"/>
        <pc:sldMkLst>
          <pc:docMk/>
          <pc:sldMk cId="4080872213" sldId="289"/>
        </pc:sldMkLst>
        <pc:spChg chg="add del mod">
          <ac:chgData name="Suki Ho" userId="3fa0c72a-874b-4eda-9719-0bdee75203ba" providerId="ADAL" clId="{1457A011-BA4D-443D-8CB4-DFB787DD1F94}" dt="2023-05-18T21:58:56.594" v="128" actId="1076"/>
          <ac:spMkLst>
            <pc:docMk/>
            <pc:sldMk cId="4080872213" sldId="289"/>
            <ac:spMk id="2" creationId="{7941A398-E21D-0844-884B-63D5F0596184}"/>
          </ac:spMkLst>
        </pc:spChg>
        <pc:spChg chg="add del">
          <ac:chgData name="Suki Ho" userId="3fa0c72a-874b-4eda-9719-0bdee75203ba" providerId="ADAL" clId="{1457A011-BA4D-443D-8CB4-DFB787DD1F94}" dt="2023-05-18T21:55:57.013" v="88" actId="478"/>
          <ac:spMkLst>
            <pc:docMk/>
            <pc:sldMk cId="4080872213" sldId="289"/>
            <ac:spMk id="3" creationId="{E1B8F38B-80C1-224D-8F47-B69B3C8F76DB}"/>
          </ac:spMkLst>
        </pc:spChg>
        <pc:spChg chg="mod">
          <ac:chgData name="Suki Ho" userId="3fa0c72a-874b-4eda-9719-0bdee75203ba" providerId="ADAL" clId="{1457A011-BA4D-443D-8CB4-DFB787DD1F94}" dt="2023-05-18T21:59:16.896" v="138" actId="1076"/>
          <ac:spMkLst>
            <pc:docMk/>
            <pc:sldMk cId="4080872213" sldId="289"/>
            <ac:spMk id="4" creationId="{D658BF93-3519-B947-BE71-F380341DFC9B}"/>
          </ac:spMkLst>
        </pc:spChg>
        <pc:spChg chg="add mod">
          <ac:chgData name="Suki Ho" userId="3fa0c72a-874b-4eda-9719-0bdee75203ba" providerId="ADAL" clId="{1457A011-BA4D-443D-8CB4-DFB787DD1F94}" dt="2023-05-18T21:57:32.459" v="109" actId="14100"/>
          <ac:spMkLst>
            <pc:docMk/>
            <pc:sldMk cId="4080872213" sldId="289"/>
            <ac:spMk id="9" creationId="{523E716D-2533-4EFF-ACD1-6314561765B4}"/>
          </ac:spMkLst>
        </pc:spChg>
        <pc:picChg chg="add del mod">
          <ac:chgData name="Suki Ho" userId="3fa0c72a-874b-4eda-9719-0bdee75203ba" providerId="ADAL" clId="{1457A011-BA4D-443D-8CB4-DFB787DD1F94}" dt="2023-05-18T21:55:28.109" v="60"/>
          <ac:picMkLst>
            <pc:docMk/>
            <pc:sldMk cId="4080872213" sldId="289"/>
            <ac:picMk id="6" creationId="{7246FB11-490B-4B06-B423-6E87C1C52A79}"/>
          </ac:picMkLst>
        </pc:picChg>
        <pc:picChg chg="add mod">
          <ac:chgData name="Suki Ho" userId="3fa0c72a-874b-4eda-9719-0bdee75203ba" providerId="ADAL" clId="{1457A011-BA4D-443D-8CB4-DFB787DD1F94}" dt="2023-05-18T21:59:08.164" v="137" actId="1038"/>
          <ac:picMkLst>
            <pc:docMk/>
            <pc:sldMk cId="4080872213" sldId="289"/>
            <ac:picMk id="7" creationId="{8AD8D62A-89D9-4370-8A9E-48DCD36C6D17}"/>
          </ac:picMkLst>
        </pc:picChg>
        <pc:picChg chg="del">
          <ac:chgData name="Suki Ho" userId="3fa0c72a-874b-4eda-9719-0bdee75203ba" providerId="ADAL" clId="{1457A011-BA4D-443D-8CB4-DFB787DD1F94}" dt="2023-05-18T23:09:00.136" v="1167" actId="478"/>
          <ac:picMkLst>
            <pc:docMk/>
            <pc:sldMk cId="4080872213" sldId="289"/>
            <ac:picMk id="8" creationId="{452D15CB-28EA-7F40-BF47-55064A1F7155}"/>
          </ac:picMkLst>
        </pc:picChg>
        <pc:picChg chg="add mod">
          <ac:chgData name="Suki Ho" userId="3fa0c72a-874b-4eda-9719-0bdee75203ba" providerId="ADAL" clId="{1457A011-BA4D-443D-8CB4-DFB787DD1F94}" dt="2023-05-18T21:59:58.673" v="141" actId="1076"/>
          <ac:picMkLst>
            <pc:docMk/>
            <pc:sldMk cId="4080872213" sldId="289"/>
            <ac:picMk id="10" creationId="{929ED129-EEE0-4396-BE5E-DEDED734AC86}"/>
          </ac:picMkLst>
        </pc:picChg>
      </pc:sldChg>
      <pc:sldChg chg="del">
        <pc:chgData name="Suki Ho" userId="3fa0c72a-874b-4eda-9719-0bdee75203ba" providerId="ADAL" clId="{1457A011-BA4D-443D-8CB4-DFB787DD1F94}" dt="2023-05-18T23:26:50.284" v="1575" actId="47"/>
        <pc:sldMkLst>
          <pc:docMk/>
          <pc:sldMk cId="2683571513" sldId="299"/>
        </pc:sldMkLst>
      </pc:sldChg>
      <pc:sldChg chg="del">
        <pc:chgData name="Suki Ho" userId="3fa0c72a-874b-4eda-9719-0bdee75203ba" providerId="ADAL" clId="{1457A011-BA4D-443D-8CB4-DFB787DD1F94}" dt="2023-05-18T23:26:50.139" v="1574" actId="47"/>
        <pc:sldMkLst>
          <pc:docMk/>
          <pc:sldMk cId="2052245644" sldId="300"/>
        </pc:sldMkLst>
      </pc:sldChg>
      <pc:sldChg chg="del">
        <pc:chgData name="Suki Ho" userId="3fa0c72a-874b-4eda-9719-0bdee75203ba" providerId="ADAL" clId="{1457A011-BA4D-443D-8CB4-DFB787DD1F94}" dt="2023-05-18T23:26:51.072" v="1579" actId="47"/>
        <pc:sldMkLst>
          <pc:docMk/>
          <pc:sldMk cId="650881770" sldId="301"/>
        </pc:sldMkLst>
      </pc:sldChg>
      <pc:sldChg chg="del">
        <pc:chgData name="Suki Ho" userId="3fa0c72a-874b-4eda-9719-0bdee75203ba" providerId="ADAL" clId="{1457A011-BA4D-443D-8CB4-DFB787DD1F94}" dt="2023-05-18T23:26:52.086" v="1585" actId="47"/>
        <pc:sldMkLst>
          <pc:docMk/>
          <pc:sldMk cId="3170098357" sldId="303"/>
        </pc:sldMkLst>
      </pc:sldChg>
      <pc:sldChg chg="del">
        <pc:chgData name="Suki Ho" userId="3fa0c72a-874b-4eda-9719-0bdee75203ba" providerId="ADAL" clId="{1457A011-BA4D-443D-8CB4-DFB787DD1F94}" dt="2023-05-18T23:26:51.692" v="1582" actId="47"/>
        <pc:sldMkLst>
          <pc:docMk/>
          <pc:sldMk cId="1937064094" sldId="305"/>
        </pc:sldMkLst>
      </pc:sldChg>
      <pc:sldChg chg="del">
        <pc:chgData name="Suki Ho" userId="3fa0c72a-874b-4eda-9719-0bdee75203ba" providerId="ADAL" clId="{1457A011-BA4D-443D-8CB4-DFB787DD1F94}" dt="2023-05-18T23:26:51.392" v="1581" actId="47"/>
        <pc:sldMkLst>
          <pc:docMk/>
          <pc:sldMk cId="747527301" sldId="308"/>
        </pc:sldMkLst>
      </pc:sldChg>
      <pc:sldChg chg="del">
        <pc:chgData name="Suki Ho" userId="3fa0c72a-874b-4eda-9719-0bdee75203ba" providerId="ADAL" clId="{1457A011-BA4D-443D-8CB4-DFB787DD1F94}" dt="2023-05-18T23:26:48.312" v="1568" actId="47"/>
        <pc:sldMkLst>
          <pc:docMk/>
          <pc:sldMk cId="3804297957" sldId="309"/>
        </pc:sldMkLst>
      </pc:sldChg>
      <pc:sldChg chg="del">
        <pc:chgData name="Suki Ho" userId="3fa0c72a-874b-4eda-9719-0bdee75203ba" providerId="ADAL" clId="{1457A011-BA4D-443D-8CB4-DFB787DD1F94}" dt="2023-05-18T23:26:49.806" v="1572" actId="47"/>
        <pc:sldMkLst>
          <pc:docMk/>
          <pc:sldMk cId="3948082461" sldId="312"/>
        </pc:sldMkLst>
      </pc:sldChg>
      <pc:sldChg chg="del">
        <pc:chgData name="Suki Ho" userId="3fa0c72a-874b-4eda-9719-0bdee75203ba" providerId="ADAL" clId="{1457A011-BA4D-443D-8CB4-DFB787DD1F94}" dt="2023-05-18T23:26:51.188" v="1580" actId="47"/>
        <pc:sldMkLst>
          <pc:docMk/>
          <pc:sldMk cId="2157288705" sldId="313"/>
        </pc:sldMkLst>
      </pc:sldChg>
      <pc:sldChg chg="del">
        <pc:chgData name="Suki Ho" userId="3fa0c72a-874b-4eda-9719-0bdee75203ba" providerId="ADAL" clId="{1457A011-BA4D-443D-8CB4-DFB787DD1F94}" dt="2023-05-18T23:26:49.141" v="1570" actId="47"/>
        <pc:sldMkLst>
          <pc:docMk/>
          <pc:sldMk cId="35435800" sldId="314"/>
        </pc:sldMkLst>
      </pc:sldChg>
      <pc:sldChg chg="del">
        <pc:chgData name="Suki Ho" userId="3fa0c72a-874b-4eda-9719-0bdee75203ba" providerId="ADAL" clId="{1457A011-BA4D-443D-8CB4-DFB787DD1F94}" dt="2023-05-18T23:26:48.771" v="1569" actId="47"/>
        <pc:sldMkLst>
          <pc:docMk/>
          <pc:sldMk cId="944475539" sldId="315"/>
        </pc:sldMkLst>
      </pc:sldChg>
      <pc:sldChg chg="del ord">
        <pc:chgData name="Suki Ho" userId="3fa0c72a-874b-4eda-9719-0bdee75203ba" providerId="ADAL" clId="{1457A011-BA4D-443D-8CB4-DFB787DD1F94}" dt="2023-05-18T23:26:53.185" v="1590" actId="47"/>
        <pc:sldMkLst>
          <pc:docMk/>
          <pc:sldMk cId="2144438742" sldId="316"/>
        </pc:sldMkLst>
      </pc:sldChg>
      <pc:sldChg chg="del ord">
        <pc:chgData name="Suki Ho" userId="3fa0c72a-874b-4eda-9719-0bdee75203ba" providerId="ADAL" clId="{1457A011-BA4D-443D-8CB4-DFB787DD1F94}" dt="2023-05-18T23:26:52.915" v="1589" actId="47"/>
        <pc:sldMkLst>
          <pc:docMk/>
          <pc:sldMk cId="15811086" sldId="317"/>
        </pc:sldMkLst>
      </pc:sldChg>
      <pc:sldChg chg="modSp mod">
        <pc:chgData name="Suki Ho" userId="3fa0c72a-874b-4eda-9719-0bdee75203ba" providerId="ADAL" clId="{1457A011-BA4D-443D-8CB4-DFB787DD1F94}" dt="2023-05-18T21:53:36.063" v="49" actId="20577"/>
        <pc:sldMkLst>
          <pc:docMk/>
          <pc:sldMk cId="2981395283" sldId="318"/>
        </pc:sldMkLst>
        <pc:spChg chg="mod">
          <ac:chgData name="Suki Ho" userId="3fa0c72a-874b-4eda-9719-0bdee75203ba" providerId="ADAL" clId="{1457A011-BA4D-443D-8CB4-DFB787DD1F94}" dt="2023-05-18T21:53:36.063" v="49" actId="20577"/>
          <ac:spMkLst>
            <pc:docMk/>
            <pc:sldMk cId="2981395283" sldId="318"/>
            <ac:spMk id="3" creationId="{E663DE39-B2CD-F04D-B247-56A63A18D670}"/>
          </ac:spMkLst>
        </pc:spChg>
      </pc:sldChg>
      <pc:sldChg chg="del">
        <pc:chgData name="Suki Ho" userId="3fa0c72a-874b-4eda-9719-0bdee75203ba" providerId="ADAL" clId="{1457A011-BA4D-443D-8CB4-DFB787DD1F94}" dt="2023-05-18T23:26:51.941" v="1584" actId="47"/>
        <pc:sldMkLst>
          <pc:docMk/>
          <pc:sldMk cId="140619564" sldId="319"/>
        </pc:sldMkLst>
      </pc:sldChg>
      <pc:sldChg chg="del">
        <pc:chgData name="Suki Ho" userId="3fa0c72a-874b-4eda-9719-0bdee75203ba" providerId="ADAL" clId="{1457A011-BA4D-443D-8CB4-DFB787DD1F94}" dt="2023-05-18T23:26:51.832" v="1583" actId="47"/>
        <pc:sldMkLst>
          <pc:docMk/>
          <pc:sldMk cId="1688193719" sldId="320"/>
        </pc:sldMkLst>
      </pc:sldChg>
      <pc:sldChg chg="del">
        <pc:chgData name="Suki Ho" userId="3fa0c72a-874b-4eda-9719-0bdee75203ba" providerId="ADAL" clId="{1457A011-BA4D-443D-8CB4-DFB787DD1F94}" dt="2023-05-18T23:26:49.987" v="1573" actId="47"/>
        <pc:sldMkLst>
          <pc:docMk/>
          <pc:sldMk cId="710913479" sldId="324"/>
        </pc:sldMkLst>
      </pc:sldChg>
      <pc:sldChg chg="del">
        <pc:chgData name="Suki Ho" userId="3fa0c72a-874b-4eda-9719-0bdee75203ba" providerId="ADAL" clId="{1457A011-BA4D-443D-8CB4-DFB787DD1F94}" dt="2023-05-18T23:26:49.498" v="1571" actId="47"/>
        <pc:sldMkLst>
          <pc:docMk/>
          <pc:sldMk cId="2758337330" sldId="326"/>
        </pc:sldMkLst>
      </pc:sldChg>
      <pc:sldChg chg="addSp delSp modSp mod ord">
        <pc:chgData name="Suki Ho" userId="3fa0c72a-874b-4eda-9719-0bdee75203ba" providerId="ADAL" clId="{1457A011-BA4D-443D-8CB4-DFB787DD1F94}" dt="2023-05-18T23:27:18.861" v="1597" actId="1036"/>
        <pc:sldMkLst>
          <pc:docMk/>
          <pc:sldMk cId="478468209" sldId="327"/>
        </pc:sldMkLst>
        <pc:spChg chg="add del mod">
          <ac:chgData name="Suki Ho" userId="3fa0c72a-874b-4eda-9719-0bdee75203ba" providerId="ADAL" clId="{1457A011-BA4D-443D-8CB4-DFB787DD1F94}" dt="2023-05-18T23:21:07.203" v="1389" actId="14100"/>
          <ac:spMkLst>
            <pc:docMk/>
            <pc:sldMk cId="478468209" sldId="327"/>
            <ac:spMk id="2" creationId="{1AECC62D-35DD-9749-9133-C6FEABCFC86F}"/>
          </ac:spMkLst>
        </pc:spChg>
        <pc:spChg chg="mod">
          <ac:chgData name="Suki Ho" userId="3fa0c72a-874b-4eda-9719-0bdee75203ba" providerId="ADAL" clId="{1457A011-BA4D-443D-8CB4-DFB787DD1F94}" dt="2023-05-18T23:27:18.861" v="1597" actId="1036"/>
          <ac:spMkLst>
            <pc:docMk/>
            <pc:sldMk cId="478468209" sldId="327"/>
            <ac:spMk id="3" creationId="{2A041E91-9666-CE47-8B09-8069F41E6659}"/>
          </ac:spMkLst>
        </pc:spChg>
        <pc:spChg chg="add mod">
          <ac:chgData name="Suki Ho" userId="3fa0c72a-874b-4eda-9719-0bdee75203ba" providerId="ADAL" clId="{1457A011-BA4D-443D-8CB4-DFB787DD1F94}" dt="2023-05-18T23:21:19.819" v="1401" actId="255"/>
          <ac:spMkLst>
            <pc:docMk/>
            <pc:sldMk cId="478468209" sldId="327"/>
            <ac:spMk id="7" creationId="{9FBBA0AD-5B7D-46F9-A739-B96F73CEF758}"/>
          </ac:spMkLst>
        </pc:spChg>
        <pc:spChg chg="del">
          <ac:chgData name="Suki Ho" userId="3fa0c72a-874b-4eda-9719-0bdee75203ba" providerId="ADAL" clId="{1457A011-BA4D-443D-8CB4-DFB787DD1F94}" dt="2023-05-18T23:19:45.910" v="1299" actId="478"/>
          <ac:spMkLst>
            <pc:docMk/>
            <pc:sldMk cId="478468209" sldId="327"/>
            <ac:spMk id="8" creationId="{E027A6DA-93FF-174C-80CA-739624B2FEF1}"/>
          </ac:spMkLst>
        </pc:spChg>
        <pc:spChg chg="del">
          <ac:chgData name="Suki Ho" userId="3fa0c72a-874b-4eda-9719-0bdee75203ba" providerId="ADAL" clId="{1457A011-BA4D-443D-8CB4-DFB787DD1F94}" dt="2023-05-18T23:19:48.133" v="1300" actId="478"/>
          <ac:spMkLst>
            <pc:docMk/>
            <pc:sldMk cId="478468209" sldId="327"/>
            <ac:spMk id="9" creationId="{8103C4A6-3030-8548-AAC6-8D3C8B1565F7}"/>
          </ac:spMkLst>
        </pc:spChg>
        <pc:grpChg chg="add mod">
          <ac:chgData name="Suki Ho" userId="3fa0c72a-874b-4eda-9719-0bdee75203ba" providerId="ADAL" clId="{1457A011-BA4D-443D-8CB4-DFB787DD1F94}" dt="2023-05-18T23:21:12.222" v="1400" actId="1036"/>
          <ac:grpSpMkLst>
            <pc:docMk/>
            <pc:sldMk cId="478468209" sldId="327"/>
            <ac:grpSpMk id="4" creationId="{D6FBB108-54CD-4724-8FB4-85C430884D72}"/>
          </ac:grpSpMkLst>
        </pc:grpChg>
        <pc:picChg chg="add mod">
          <ac:chgData name="Suki Ho" userId="3fa0c72a-874b-4eda-9719-0bdee75203ba" providerId="ADAL" clId="{1457A011-BA4D-443D-8CB4-DFB787DD1F94}" dt="2023-05-18T23:21:37.063" v="1430" actId="1035"/>
          <ac:picMkLst>
            <pc:docMk/>
            <pc:sldMk cId="478468209" sldId="327"/>
            <ac:picMk id="10" creationId="{564EA739-721B-4A1F-8F98-BD7D2E7B068D}"/>
          </ac:picMkLst>
        </pc:picChg>
        <pc:picChg chg="mod">
          <ac:chgData name="Suki Ho" userId="3fa0c72a-874b-4eda-9719-0bdee75203ba" providerId="ADAL" clId="{1457A011-BA4D-443D-8CB4-DFB787DD1F94}" dt="2023-05-18T23:20:45.434" v="1349" actId="1036"/>
          <ac:picMkLst>
            <pc:docMk/>
            <pc:sldMk cId="478468209" sldId="327"/>
            <ac:picMk id="11" creationId="{6EDE1F7E-D9F5-0640-ACD1-529A19B485FD}"/>
          </ac:picMkLst>
        </pc:picChg>
      </pc:sldChg>
      <pc:sldChg chg="delSp modSp add mod ord">
        <pc:chgData name="Suki Ho" userId="3fa0c72a-874b-4eda-9719-0bdee75203ba" providerId="ADAL" clId="{1457A011-BA4D-443D-8CB4-DFB787DD1F94}" dt="2023-05-18T23:26:58.873" v="1591" actId="478"/>
        <pc:sldMkLst>
          <pc:docMk/>
          <pc:sldMk cId="3232057086" sldId="328"/>
        </pc:sldMkLst>
        <pc:spChg chg="mod">
          <ac:chgData name="Suki Ho" userId="3fa0c72a-874b-4eda-9719-0bdee75203ba" providerId="ADAL" clId="{1457A011-BA4D-443D-8CB4-DFB787DD1F94}" dt="2023-05-18T22:35:50.134" v="714" actId="1076"/>
          <ac:spMkLst>
            <pc:docMk/>
            <pc:sldMk cId="3232057086" sldId="328"/>
            <ac:spMk id="23" creationId="{83980B6C-EA34-414A-9600-933062CDF421}"/>
          </ac:spMkLst>
        </pc:spChg>
        <pc:spChg chg="mod">
          <ac:chgData name="Suki Ho" userId="3fa0c72a-874b-4eda-9719-0bdee75203ba" providerId="ADAL" clId="{1457A011-BA4D-443D-8CB4-DFB787DD1F94}" dt="2023-05-18T22:34:43.171" v="680" actId="14100"/>
          <ac:spMkLst>
            <pc:docMk/>
            <pc:sldMk cId="3232057086" sldId="328"/>
            <ac:spMk id="26" creationId="{3AC6E3E0-93F4-4E15-B66C-4F043E18A5D1}"/>
          </ac:spMkLst>
        </pc:spChg>
        <pc:spChg chg="mod ord">
          <ac:chgData name="Suki Ho" userId="3fa0c72a-874b-4eda-9719-0bdee75203ba" providerId="ADAL" clId="{1457A011-BA4D-443D-8CB4-DFB787DD1F94}" dt="2023-05-18T22:34:50.808" v="683" actId="1038"/>
          <ac:spMkLst>
            <pc:docMk/>
            <pc:sldMk cId="3232057086" sldId="328"/>
            <ac:spMk id="30" creationId="{1289B800-BAE0-442C-9F99-0F382DBA8BE1}"/>
          </ac:spMkLst>
        </pc:spChg>
        <pc:grpChg chg="mod">
          <ac:chgData name="Suki Ho" userId="3fa0c72a-874b-4eda-9719-0bdee75203ba" providerId="ADAL" clId="{1457A011-BA4D-443D-8CB4-DFB787DD1F94}" dt="2023-05-18T22:35:04.515" v="707" actId="1036"/>
          <ac:grpSpMkLst>
            <pc:docMk/>
            <pc:sldMk cId="3232057086" sldId="328"/>
            <ac:grpSpMk id="19" creationId="{2326A8E3-2634-4FE3-A943-4113F3A47758}"/>
          </ac:grpSpMkLst>
        </pc:grpChg>
        <pc:grpChg chg="del">
          <ac:chgData name="Suki Ho" userId="3fa0c72a-874b-4eda-9719-0bdee75203ba" providerId="ADAL" clId="{1457A011-BA4D-443D-8CB4-DFB787DD1F94}" dt="2023-05-18T23:26:58.873" v="1591" actId="478"/>
          <ac:grpSpMkLst>
            <pc:docMk/>
            <pc:sldMk cId="3232057086" sldId="328"/>
            <ac:grpSpMk id="24" creationId="{5BDB6CEB-CF4E-4493-9DA9-73D905C3DF82}"/>
          </ac:grpSpMkLst>
        </pc:grpChg>
        <pc:grpChg chg="mod">
          <ac:chgData name="Suki Ho" userId="3fa0c72a-874b-4eda-9719-0bdee75203ba" providerId="ADAL" clId="{1457A011-BA4D-443D-8CB4-DFB787DD1F94}" dt="2023-05-18T22:34:27.475" v="676" actId="1076"/>
          <ac:grpSpMkLst>
            <pc:docMk/>
            <pc:sldMk cId="3232057086" sldId="328"/>
            <ac:grpSpMk id="31" creationId="{F09959D4-511D-4461-B907-E432B4C1A2CE}"/>
          </ac:grpSpMkLst>
        </pc:grpChg>
      </pc:sldChg>
      <pc:sldChg chg="addSp delSp modSp add mod">
        <pc:chgData name="Suki Ho" userId="3fa0c72a-874b-4eda-9719-0bdee75203ba" providerId="ADAL" clId="{1457A011-BA4D-443D-8CB4-DFB787DD1F94}" dt="2023-05-18T23:27:05.644" v="1592" actId="478"/>
        <pc:sldMkLst>
          <pc:docMk/>
          <pc:sldMk cId="1364950995" sldId="329"/>
        </pc:sldMkLst>
        <pc:spChg chg="mod">
          <ac:chgData name="Suki Ho" userId="3fa0c72a-874b-4eda-9719-0bdee75203ba" providerId="ADAL" clId="{1457A011-BA4D-443D-8CB4-DFB787DD1F94}" dt="2023-05-18T23:14:50.570" v="1231" actId="20577"/>
          <ac:spMkLst>
            <pc:docMk/>
            <pc:sldMk cId="1364950995" sldId="329"/>
            <ac:spMk id="2" creationId="{73764D2A-BD88-2C41-8243-E7526B77B7AD}"/>
          </ac:spMkLst>
        </pc:spChg>
        <pc:spChg chg="del mod">
          <ac:chgData name="Suki Ho" userId="3fa0c72a-874b-4eda-9719-0bdee75203ba" providerId="ADAL" clId="{1457A011-BA4D-443D-8CB4-DFB787DD1F94}" dt="2023-05-18T23:15:09.006" v="1265" actId="478"/>
          <ac:spMkLst>
            <pc:docMk/>
            <pc:sldMk cId="1364950995" sldId="329"/>
            <ac:spMk id="23" creationId="{83980B6C-EA34-414A-9600-933062CDF421}"/>
          </ac:spMkLst>
        </pc:spChg>
        <pc:grpChg chg="del">
          <ac:chgData name="Suki Ho" userId="3fa0c72a-874b-4eda-9719-0bdee75203ba" providerId="ADAL" clId="{1457A011-BA4D-443D-8CB4-DFB787DD1F94}" dt="2023-05-18T23:10:12.487" v="1206" actId="478"/>
          <ac:grpSpMkLst>
            <pc:docMk/>
            <pc:sldMk cId="1364950995" sldId="329"/>
            <ac:grpSpMk id="19" creationId="{2326A8E3-2634-4FE3-A943-4113F3A47758}"/>
          </ac:grpSpMkLst>
        </pc:grpChg>
        <pc:grpChg chg="del">
          <ac:chgData name="Suki Ho" userId="3fa0c72a-874b-4eda-9719-0bdee75203ba" providerId="ADAL" clId="{1457A011-BA4D-443D-8CB4-DFB787DD1F94}" dt="2023-05-18T23:27:05.644" v="1592" actId="478"/>
          <ac:grpSpMkLst>
            <pc:docMk/>
            <pc:sldMk cId="1364950995" sldId="329"/>
            <ac:grpSpMk id="24" creationId="{5BDB6CEB-CF4E-4493-9DA9-73D905C3DF82}"/>
          </ac:grpSpMkLst>
        </pc:grpChg>
        <pc:grpChg chg="del">
          <ac:chgData name="Suki Ho" userId="3fa0c72a-874b-4eda-9719-0bdee75203ba" providerId="ADAL" clId="{1457A011-BA4D-443D-8CB4-DFB787DD1F94}" dt="2023-05-18T23:13:03.049" v="1209" actId="478"/>
          <ac:grpSpMkLst>
            <pc:docMk/>
            <pc:sldMk cId="1364950995" sldId="329"/>
            <ac:grpSpMk id="31" creationId="{F09959D4-511D-4461-B907-E432B4C1A2CE}"/>
          </ac:grpSpMkLst>
        </pc:grpChg>
        <pc:picChg chg="add mod">
          <ac:chgData name="Suki Ho" userId="3fa0c72a-874b-4eda-9719-0bdee75203ba" providerId="ADAL" clId="{1457A011-BA4D-443D-8CB4-DFB787DD1F94}" dt="2023-05-18T23:15:29.215" v="1271" actId="1076"/>
          <ac:picMkLst>
            <pc:docMk/>
            <pc:sldMk cId="1364950995" sldId="329"/>
            <ac:picMk id="18" creationId="{8922BA0D-8B21-44DF-B1F8-5FD6BD20901E}"/>
          </ac:picMkLst>
        </pc:picChg>
      </pc:sldChg>
      <pc:sldChg chg="addSp delSp modSp add mod">
        <pc:chgData name="Suki Ho" userId="3fa0c72a-874b-4eda-9719-0bdee75203ba" providerId="ADAL" clId="{1457A011-BA4D-443D-8CB4-DFB787DD1F94}" dt="2023-05-18T23:09:17.401" v="1178" actId="1038"/>
        <pc:sldMkLst>
          <pc:docMk/>
          <pc:sldMk cId="3681163914" sldId="330"/>
        </pc:sldMkLst>
        <pc:spChg chg="mod">
          <ac:chgData name="Suki Ho" userId="3fa0c72a-874b-4eda-9719-0bdee75203ba" providerId="ADAL" clId="{1457A011-BA4D-443D-8CB4-DFB787DD1F94}" dt="2023-05-18T22:46:13.443" v="827" actId="20577"/>
          <ac:spMkLst>
            <pc:docMk/>
            <pc:sldMk cId="3681163914" sldId="330"/>
            <ac:spMk id="2" creationId="{73764D2A-BD88-2C41-8243-E7526B77B7AD}"/>
          </ac:spMkLst>
        </pc:spChg>
        <pc:spChg chg="del">
          <ac:chgData name="Suki Ho" userId="3fa0c72a-874b-4eda-9719-0bdee75203ba" providerId="ADAL" clId="{1457A011-BA4D-443D-8CB4-DFB787DD1F94}" dt="2023-05-18T22:36:20.076" v="717" actId="478"/>
          <ac:spMkLst>
            <pc:docMk/>
            <pc:sldMk cId="3681163914" sldId="330"/>
            <ac:spMk id="23" creationId="{83980B6C-EA34-414A-9600-933062CDF421}"/>
          </ac:spMkLst>
        </pc:spChg>
        <pc:spChg chg="mod">
          <ac:chgData name="Suki Ho" userId="3fa0c72a-874b-4eda-9719-0bdee75203ba" providerId="ADAL" clId="{1457A011-BA4D-443D-8CB4-DFB787DD1F94}" dt="2023-05-18T22:46:10.604" v="823" actId="20577"/>
          <ac:spMkLst>
            <pc:docMk/>
            <pc:sldMk cId="3681163914" sldId="330"/>
            <ac:spMk id="26" creationId="{3AC6E3E0-93F4-4E15-B66C-4F043E18A5D1}"/>
          </ac:spMkLst>
        </pc:spChg>
        <pc:spChg chg="add mod">
          <ac:chgData name="Suki Ho" userId="3fa0c72a-874b-4eda-9719-0bdee75203ba" providerId="ADAL" clId="{1457A011-BA4D-443D-8CB4-DFB787DD1F94}" dt="2023-05-18T23:09:17.401" v="1178" actId="1038"/>
          <ac:spMkLst>
            <pc:docMk/>
            <pc:sldMk cId="3681163914" sldId="330"/>
            <ac:spMk id="28" creationId="{97E1D92A-7D33-47D5-9ECC-D274F4D994B7}"/>
          </ac:spMkLst>
        </pc:spChg>
        <pc:spChg chg="add mod">
          <ac:chgData name="Suki Ho" userId="3fa0c72a-874b-4eda-9719-0bdee75203ba" providerId="ADAL" clId="{1457A011-BA4D-443D-8CB4-DFB787DD1F94}" dt="2023-05-18T23:05:33.760" v="1090" actId="1076"/>
          <ac:spMkLst>
            <pc:docMk/>
            <pc:sldMk cId="3681163914" sldId="330"/>
            <ac:spMk id="36" creationId="{6A08D10F-0722-47FE-ACC3-13AD049D218E}"/>
          </ac:spMkLst>
        </pc:spChg>
        <pc:spChg chg="add mod">
          <ac:chgData name="Suki Ho" userId="3fa0c72a-874b-4eda-9719-0bdee75203ba" providerId="ADAL" clId="{1457A011-BA4D-443D-8CB4-DFB787DD1F94}" dt="2023-05-18T23:06:01.560" v="1098" actId="14100"/>
          <ac:spMkLst>
            <pc:docMk/>
            <pc:sldMk cId="3681163914" sldId="330"/>
            <ac:spMk id="39" creationId="{650E9076-EF67-4888-991A-4C979E525A0A}"/>
          </ac:spMkLst>
        </pc:spChg>
        <pc:grpChg chg="add del mod">
          <ac:chgData name="Suki Ho" userId="3fa0c72a-874b-4eda-9719-0bdee75203ba" providerId="ADAL" clId="{1457A011-BA4D-443D-8CB4-DFB787DD1F94}" dt="2023-05-18T22:42:14.141" v="807" actId="478"/>
          <ac:grpSpMkLst>
            <pc:docMk/>
            <pc:sldMk cId="3681163914" sldId="330"/>
            <ac:grpSpMk id="3" creationId="{62B9855D-6ABD-45CA-968B-51515C066799}"/>
          </ac:grpSpMkLst>
        </pc:grpChg>
        <pc:grpChg chg="add del mod">
          <ac:chgData name="Suki Ho" userId="3fa0c72a-874b-4eda-9719-0bdee75203ba" providerId="ADAL" clId="{1457A011-BA4D-443D-8CB4-DFB787DD1F94}" dt="2023-05-18T23:05:12.185" v="1084" actId="478"/>
          <ac:grpSpMkLst>
            <pc:docMk/>
            <pc:sldMk cId="3681163914" sldId="330"/>
            <ac:grpSpMk id="6" creationId="{6E878B80-EEFA-4296-BB98-5AAC13E3EDC2}"/>
          </ac:grpSpMkLst>
        </pc:grpChg>
        <pc:grpChg chg="del">
          <ac:chgData name="Suki Ho" userId="3fa0c72a-874b-4eda-9719-0bdee75203ba" providerId="ADAL" clId="{1457A011-BA4D-443D-8CB4-DFB787DD1F94}" dt="2023-05-18T22:36:17.443" v="716" actId="478"/>
          <ac:grpSpMkLst>
            <pc:docMk/>
            <pc:sldMk cId="3681163914" sldId="330"/>
            <ac:grpSpMk id="19" creationId="{2326A8E3-2634-4FE3-A943-4113F3A47758}"/>
          </ac:grpSpMkLst>
        </pc:grpChg>
        <pc:grpChg chg="del">
          <ac:chgData name="Suki Ho" userId="3fa0c72a-874b-4eda-9719-0bdee75203ba" providerId="ADAL" clId="{1457A011-BA4D-443D-8CB4-DFB787DD1F94}" dt="2023-05-18T22:36:33.913" v="720" actId="478"/>
          <ac:grpSpMkLst>
            <pc:docMk/>
            <pc:sldMk cId="3681163914" sldId="330"/>
            <ac:grpSpMk id="24" creationId="{5BDB6CEB-CF4E-4493-9DA9-73D905C3DF82}"/>
          </ac:grpSpMkLst>
        </pc:grpChg>
        <pc:grpChg chg="mod">
          <ac:chgData name="Suki Ho" userId="3fa0c72a-874b-4eda-9719-0bdee75203ba" providerId="ADAL" clId="{1457A011-BA4D-443D-8CB4-DFB787DD1F94}" dt="2023-05-18T23:09:10.361" v="1172" actId="1035"/>
          <ac:grpSpMkLst>
            <pc:docMk/>
            <pc:sldMk cId="3681163914" sldId="330"/>
            <ac:grpSpMk id="31" creationId="{F09959D4-511D-4461-B907-E432B4C1A2CE}"/>
          </ac:grpSpMkLst>
        </pc:grpChg>
        <pc:picChg chg="add del mod">
          <ac:chgData name="Suki Ho" userId="3fa0c72a-874b-4eda-9719-0bdee75203ba" providerId="ADAL" clId="{1457A011-BA4D-443D-8CB4-DFB787DD1F94}" dt="2023-05-18T23:03:14.550" v="994" actId="478"/>
          <ac:picMkLst>
            <pc:docMk/>
            <pc:sldMk cId="3681163914" sldId="330"/>
            <ac:picMk id="5" creationId="{9BCFB5DB-0B3B-460A-860A-C096B5AA5AC8}"/>
          </ac:picMkLst>
        </pc:picChg>
        <pc:picChg chg="add mod modCrop">
          <ac:chgData name="Suki Ho" userId="3fa0c72a-874b-4eda-9719-0bdee75203ba" providerId="ADAL" clId="{1457A011-BA4D-443D-8CB4-DFB787DD1F94}" dt="2023-05-18T22:41:20.539" v="795" actId="164"/>
          <ac:picMkLst>
            <pc:docMk/>
            <pc:sldMk cId="3681163914" sldId="330"/>
            <ac:picMk id="18" creationId="{BE4BE0E1-D8EF-40AE-B918-C71F76158BB1}"/>
          </ac:picMkLst>
        </pc:picChg>
        <pc:picChg chg="add mod">
          <ac:chgData name="Suki Ho" userId="3fa0c72a-874b-4eda-9719-0bdee75203ba" providerId="ADAL" clId="{1457A011-BA4D-443D-8CB4-DFB787DD1F94}" dt="2023-05-18T22:41:20.539" v="795" actId="164"/>
          <ac:picMkLst>
            <pc:docMk/>
            <pc:sldMk cId="3681163914" sldId="330"/>
            <ac:picMk id="25" creationId="{2D4AD82B-5F8F-48D7-AD9E-7D9940B75D49}"/>
          </ac:picMkLst>
        </pc:picChg>
        <pc:picChg chg="add mod modCrop">
          <ac:chgData name="Suki Ho" userId="3fa0c72a-874b-4eda-9719-0bdee75203ba" providerId="ADAL" clId="{1457A011-BA4D-443D-8CB4-DFB787DD1F94}" dt="2023-05-18T22:41:20.539" v="795" actId="164"/>
          <ac:picMkLst>
            <pc:docMk/>
            <pc:sldMk cId="3681163914" sldId="330"/>
            <ac:picMk id="27" creationId="{7EA828CB-EEED-4C70-9C33-7258BB85ACF9}"/>
          </ac:picMkLst>
        </pc:picChg>
        <pc:picChg chg="add del mod">
          <ac:chgData name="Suki Ho" userId="3fa0c72a-874b-4eda-9719-0bdee75203ba" providerId="ADAL" clId="{1457A011-BA4D-443D-8CB4-DFB787DD1F94}" dt="2023-05-18T23:00:11.433" v="911" actId="21"/>
          <ac:picMkLst>
            <pc:docMk/>
            <pc:sldMk cId="3681163914" sldId="330"/>
            <ac:picMk id="29" creationId="{2AE85C9F-51A9-4ED8-A92C-2AD088418962}"/>
          </ac:picMkLst>
        </pc:picChg>
        <pc:picChg chg="add del mod">
          <ac:chgData name="Suki Ho" userId="3fa0c72a-874b-4eda-9719-0bdee75203ba" providerId="ADAL" clId="{1457A011-BA4D-443D-8CB4-DFB787DD1F94}" dt="2023-05-18T23:05:13.571" v="1085" actId="478"/>
          <ac:picMkLst>
            <pc:docMk/>
            <pc:sldMk cId="3681163914" sldId="330"/>
            <ac:picMk id="32" creationId="{E6193BA9-18E7-4B6F-9EAC-AA82E2EE0A50}"/>
          </ac:picMkLst>
        </pc:picChg>
        <pc:picChg chg="add del mod topLvl modCrop">
          <ac:chgData name="Suki Ho" userId="3fa0c72a-874b-4eda-9719-0bdee75203ba" providerId="ADAL" clId="{1457A011-BA4D-443D-8CB4-DFB787DD1F94}" dt="2023-05-18T23:05:14.935" v="1086" actId="478"/>
          <ac:picMkLst>
            <pc:docMk/>
            <pc:sldMk cId="3681163914" sldId="330"/>
            <ac:picMk id="33" creationId="{F9F87B32-3D91-4D01-B14B-23D7C82EE7F1}"/>
          </ac:picMkLst>
        </pc:picChg>
        <pc:picChg chg="add del mod ord topLvl modCrop">
          <ac:chgData name="Suki Ho" userId="3fa0c72a-874b-4eda-9719-0bdee75203ba" providerId="ADAL" clId="{1457A011-BA4D-443D-8CB4-DFB787DD1F94}" dt="2023-05-18T23:05:12.185" v="1084" actId="478"/>
          <ac:picMkLst>
            <pc:docMk/>
            <pc:sldMk cId="3681163914" sldId="330"/>
            <ac:picMk id="34" creationId="{51CC1467-825E-40C0-9303-C54DA0D37D29}"/>
          </ac:picMkLst>
        </pc:picChg>
        <pc:picChg chg="add del mod">
          <ac:chgData name="Suki Ho" userId="3fa0c72a-874b-4eda-9719-0bdee75203ba" providerId="ADAL" clId="{1457A011-BA4D-443D-8CB4-DFB787DD1F94}" dt="2023-05-18T23:01:36.408" v="922"/>
          <ac:picMkLst>
            <pc:docMk/>
            <pc:sldMk cId="3681163914" sldId="330"/>
            <ac:picMk id="35" creationId="{3A080B5F-2057-4D89-ABCD-F83DE6A339B3}"/>
          </ac:picMkLst>
        </pc:picChg>
        <pc:picChg chg="add mod">
          <ac:chgData name="Suki Ho" userId="3fa0c72a-874b-4eda-9719-0bdee75203ba" providerId="ADAL" clId="{1457A011-BA4D-443D-8CB4-DFB787DD1F94}" dt="2023-05-18T23:05:25.033" v="1089" actId="14100"/>
          <ac:picMkLst>
            <pc:docMk/>
            <pc:sldMk cId="3681163914" sldId="330"/>
            <ac:picMk id="37" creationId="{E2FB257D-712F-46B9-865A-5577F0EFD1C7}"/>
          </ac:picMkLst>
        </pc:picChg>
        <pc:picChg chg="add mod">
          <ac:chgData name="Suki Ho" userId="3fa0c72a-874b-4eda-9719-0bdee75203ba" providerId="ADAL" clId="{1457A011-BA4D-443D-8CB4-DFB787DD1F94}" dt="2023-05-18T23:05:47.957" v="1095" actId="1076"/>
          <ac:picMkLst>
            <pc:docMk/>
            <pc:sldMk cId="3681163914" sldId="330"/>
            <ac:picMk id="38" creationId="{F8DA07FB-6F41-468F-B1EF-7217EE710526}"/>
          </ac:picMkLst>
        </pc:picChg>
      </pc:sldChg>
      <pc:sldChg chg="addSp delSp modSp add mod">
        <pc:chgData name="Suki Ho" userId="3fa0c72a-874b-4eda-9719-0bdee75203ba" providerId="ADAL" clId="{1457A011-BA4D-443D-8CB4-DFB787DD1F94}" dt="2023-05-18T23:08:52.302" v="1166" actId="1036"/>
        <pc:sldMkLst>
          <pc:docMk/>
          <pc:sldMk cId="3600178098" sldId="331"/>
        </pc:sldMkLst>
        <pc:spChg chg="del">
          <ac:chgData name="Suki Ho" userId="3fa0c72a-874b-4eda-9719-0bdee75203ba" providerId="ADAL" clId="{1457A011-BA4D-443D-8CB4-DFB787DD1F94}" dt="2023-05-18T23:07:24.425" v="1113" actId="478"/>
          <ac:spMkLst>
            <pc:docMk/>
            <pc:sldMk cId="3600178098" sldId="331"/>
            <ac:spMk id="23" creationId="{83980B6C-EA34-414A-9600-933062CDF421}"/>
          </ac:spMkLst>
        </pc:spChg>
        <pc:grpChg chg="add mod">
          <ac:chgData name="Suki Ho" userId="3fa0c72a-874b-4eda-9719-0bdee75203ba" providerId="ADAL" clId="{1457A011-BA4D-443D-8CB4-DFB787DD1F94}" dt="2023-05-18T23:08:46.175" v="1163" actId="1076"/>
          <ac:grpSpMkLst>
            <pc:docMk/>
            <pc:sldMk cId="3600178098" sldId="331"/>
            <ac:grpSpMk id="3" creationId="{6A98DC3B-48C0-4FD8-B65B-B0A5FB4BFD9B}"/>
          </ac:grpSpMkLst>
        </pc:grpChg>
        <pc:grpChg chg="del">
          <ac:chgData name="Suki Ho" userId="3fa0c72a-874b-4eda-9719-0bdee75203ba" providerId="ADAL" clId="{1457A011-BA4D-443D-8CB4-DFB787DD1F94}" dt="2023-05-18T23:07:21.789" v="1112" actId="478"/>
          <ac:grpSpMkLst>
            <pc:docMk/>
            <pc:sldMk cId="3600178098" sldId="331"/>
            <ac:grpSpMk id="19" creationId="{2326A8E3-2634-4FE3-A943-4113F3A47758}"/>
          </ac:grpSpMkLst>
        </pc:grpChg>
        <pc:grpChg chg="del">
          <ac:chgData name="Suki Ho" userId="3fa0c72a-874b-4eda-9719-0bdee75203ba" providerId="ADAL" clId="{1457A011-BA4D-443D-8CB4-DFB787DD1F94}" dt="2023-05-18T23:07:36.380" v="1115" actId="478"/>
          <ac:grpSpMkLst>
            <pc:docMk/>
            <pc:sldMk cId="3600178098" sldId="331"/>
            <ac:grpSpMk id="24" creationId="{5BDB6CEB-CF4E-4493-9DA9-73D905C3DF82}"/>
          </ac:grpSpMkLst>
        </pc:grpChg>
        <pc:picChg chg="add mod">
          <ac:chgData name="Suki Ho" userId="3fa0c72a-874b-4eda-9719-0bdee75203ba" providerId="ADAL" clId="{1457A011-BA4D-443D-8CB4-DFB787DD1F94}" dt="2023-05-18T23:08:32.925" v="1159" actId="164"/>
          <ac:picMkLst>
            <pc:docMk/>
            <pc:sldMk cId="3600178098" sldId="331"/>
            <ac:picMk id="18" creationId="{0684F84E-6ADB-4ED7-A9AA-B3B893D4E11E}"/>
          </ac:picMkLst>
        </pc:picChg>
        <pc:picChg chg="add mod">
          <ac:chgData name="Suki Ho" userId="3fa0c72a-874b-4eda-9719-0bdee75203ba" providerId="ADAL" clId="{1457A011-BA4D-443D-8CB4-DFB787DD1F94}" dt="2023-05-18T23:08:52.302" v="1166" actId="1036"/>
          <ac:picMkLst>
            <pc:docMk/>
            <pc:sldMk cId="3600178098" sldId="331"/>
            <ac:picMk id="25" creationId="{53EF9B8F-B0D0-4389-953A-E8A531D40054}"/>
          </ac:picMkLst>
        </pc:picChg>
        <pc:picChg chg="add mod">
          <ac:chgData name="Suki Ho" userId="3fa0c72a-874b-4eda-9719-0bdee75203ba" providerId="ADAL" clId="{1457A011-BA4D-443D-8CB4-DFB787DD1F94}" dt="2023-05-18T23:08:32.925" v="1159" actId="164"/>
          <ac:picMkLst>
            <pc:docMk/>
            <pc:sldMk cId="3600178098" sldId="331"/>
            <ac:picMk id="27" creationId="{87B88E16-D97C-4D7E-9F72-05C3EAD8D4B5}"/>
          </ac:picMkLst>
        </pc:picChg>
      </pc:sldChg>
      <pc:sldChg chg="addSp delSp modSp add mod">
        <pc:chgData name="Suki Ho" userId="3fa0c72a-874b-4eda-9719-0bdee75203ba" providerId="ADAL" clId="{1457A011-BA4D-443D-8CB4-DFB787DD1F94}" dt="2023-05-18T23:26:40.200" v="1567" actId="1037"/>
        <pc:sldMkLst>
          <pc:docMk/>
          <pc:sldMk cId="2152318368" sldId="332"/>
        </pc:sldMkLst>
        <pc:spChg chg="mod">
          <ac:chgData name="Suki Ho" userId="3fa0c72a-874b-4eda-9719-0bdee75203ba" providerId="ADAL" clId="{1457A011-BA4D-443D-8CB4-DFB787DD1F94}" dt="2023-05-18T23:14:59.336" v="1263" actId="20577"/>
          <ac:spMkLst>
            <pc:docMk/>
            <pc:sldMk cId="2152318368" sldId="332"/>
            <ac:spMk id="2" creationId="{73764D2A-BD88-2C41-8243-E7526B77B7AD}"/>
          </ac:spMkLst>
        </pc:spChg>
        <pc:spChg chg="mod">
          <ac:chgData name="Suki Ho" userId="3fa0c72a-874b-4eda-9719-0bdee75203ba" providerId="ADAL" clId="{1457A011-BA4D-443D-8CB4-DFB787DD1F94}" dt="2023-05-18T23:26:40.200" v="1567" actId="1037"/>
          <ac:spMkLst>
            <pc:docMk/>
            <pc:sldMk cId="2152318368" sldId="332"/>
            <ac:spMk id="23" creationId="{83980B6C-EA34-414A-9600-933062CDF421}"/>
          </ac:spMkLst>
        </pc:spChg>
        <pc:grpChg chg="del">
          <ac:chgData name="Suki Ho" userId="3fa0c72a-874b-4eda-9719-0bdee75203ba" providerId="ADAL" clId="{1457A011-BA4D-443D-8CB4-DFB787DD1F94}" dt="2023-05-18T23:17:58.334" v="1292" actId="478"/>
          <ac:grpSpMkLst>
            <pc:docMk/>
            <pc:sldMk cId="2152318368" sldId="332"/>
            <ac:grpSpMk id="24" creationId="{5BDB6CEB-CF4E-4493-9DA9-73D905C3DF82}"/>
          </ac:grpSpMkLst>
        </pc:grpChg>
        <pc:picChg chg="add mod">
          <ac:chgData name="Suki Ho" userId="3fa0c72a-874b-4eda-9719-0bdee75203ba" providerId="ADAL" clId="{1457A011-BA4D-443D-8CB4-DFB787DD1F94}" dt="2023-05-18T23:26:32.102" v="1537" actId="1038"/>
          <ac:picMkLst>
            <pc:docMk/>
            <pc:sldMk cId="2152318368" sldId="332"/>
            <ac:picMk id="4" creationId="{93DF267A-966B-4393-B6FB-A00C7C05D7FE}"/>
          </ac:picMkLst>
        </pc:picChg>
        <pc:picChg chg="add mod">
          <ac:chgData name="Suki Ho" userId="3fa0c72a-874b-4eda-9719-0bdee75203ba" providerId="ADAL" clId="{1457A011-BA4D-443D-8CB4-DFB787DD1F94}" dt="2023-05-18T23:26:32.102" v="1537" actId="1038"/>
          <ac:picMkLst>
            <pc:docMk/>
            <pc:sldMk cId="2152318368" sldId="332"/>
            <ac:picMk id="6" creationId="{50E8EE4B-0383-4C1E-958B-EFDF4E703B6F}"/>
          </ac:picMkLst>
        </pc:picChg>
        <pc:picChg chg="add mod">
          <ac:chgData name="Suki Ho" userId="3fa0c72a-874b-4eda-9719-0bdee75203ba" providerId="ADAL" clId="{1457A011-BA4D-443D-8CB4-DFB787DD1F94}" dt="2023-05-18T23:26:32.102" v="1537" actId="1038"/>
          <ac:picMkLst>
            <pc:docMk/>
            <pc:sldMk cId="2152318368" sldId="332"/>
            <ac:picMk id="8" creationId="{E5075885-C3E7-4CF6-8FCA-0741B1D20D71}"/>
          </ac:picMkLst>
        </pc:picChg>
        <pc:picChg chg="del">
          <ac:chgData name="Suki Ho" userId="3fa0c72a-874b-4eda-9719-0bdee75203ba" providerId="ADAL" clId="{1457A011-BA4D-443D-8CB4-DFB787DD1F94}" dt="2023-05-18T23:15:01.202" v="1264" actId="478"/>
          <ac:picMkLst>
            <pc:docMk/>
            <pc:sldMk cId="2152318368" sldId="332"/>
            <ac:picMk id="18" creationId="{8922BA0D-8B21-44DF-B1F8-5FD6BD20901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22FED3C-094F-B949-B81F-2E5A6F149C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EC8F81-5760-314B-B548-CBAAB458182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3CE5D-4472-C247-B051-452F38E995FC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44315C-1C9D-0344-AA0D-C2248F661B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FA32B5-13C3-A345-9178-827982EAD59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55ADC6-B2A7-E04E-9298-16DBFD469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9082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3256F-30B0-A84F-B24E-FC2BC12A363E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1B86D-9CD3-7341-AF62-B1D4859A0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493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CH Th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1402ABC-C654-6E4E-A9A1-715CDB02FC5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84883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0A5B4D6-4FB3-C04F-B5BA-551BACA25E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74677" y="5038811"/>
            <a:ext cx="6568656" cy="2009187"/>
          </a:xfrm>
        </p:spPr>
        <p:txBody>
          <a:bodyPr anchor="ctr">
            <a:normAutofit/>
          </a:bodyPr>
          <a:lstStyle>
            <a:lvl1pPr marL="0" indent="0" algn="r">
              <a:buNone/>
              <a:defRPr sz="5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</a:t>
            </a:r>
          </a:p>
          <a:p>
            <a:pPr lvl="0"/>
            <a:r>
              <a:rPr lang="en-US" dirty="0"/>
              <a:t>YOUR TITLE</a:t>
            </a:r>
          </a:p>
        </p:txBody>
      </p:sp>
    </p:spTree>
    <p:extLst>
      <p:ext uri="{BB962C8B-B14F-4D97-AF65-F5344CB8AC3E}">
        <p14:creationId xmlns:p14="http://schemas.microsoft.com/office/powerpoint/2010/main" val="199226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9F8710D0-C015-F045-9B40-B7C942AE5D7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5306517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BFDD4848-A099-0647-86D4-B8DDB875DB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71213" y="2163897"/>
            <a:ext cx="5816184" cy="2546151"/>
          </a:xfr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lvl="0"/>
            <a:r>
              <a:rPr lang="en-US" dirty="0"/>
              <a:t>Bullet</a:t>
            </a:r>
          </a:p>
          <a:p>
            <a:pPr lvl="0"/>
            <a:r>
              <a:rPr lang="en-US" dirty="0"/>
              <a:t>Bullet</a:t>
            </a:r>
          </a:p>
          <a:p>
            <a:pPr lvl="0"/>
            <a:r>
              <a:rPr lang="en-US" dirty="0"/>
              <a:t>Bullet</a:t>
            </a:r>
          </a:p>
          <a:p>
            <a:pPr lvl="0"/>
            <a:r>
              <a:rPr lang="en-US" dirty="0"/>
              <a:t>Bullet</a:t>
            </a:r>
          </a:p>
          <a:p>
            <a:pPr lvl="0"/>
            <a:r>
              <a:rPr lang="en-US" dirty="0"/>
              <a:t>Bullet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567D1BA6-2E11-8644-93B1-1887287A80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71213" y="4759036"/>
            <a:ext cx="5816184" cy="1173561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D4D62C4-BE13-AC4A-AB3E-FC09E1EFFC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1213" y="487679"/>
            <a:ext cx="5816184" cy="1627229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25806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9F8710D0-C015-F045-9B40-B7C942AE5D7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51120" y="1"/>
            <a:ext cx="704088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56030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/Tex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D3B73E4-BF3A-C148-8419-A1117160D6D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12192000" cy="6822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D2F90419-4E55-F249-A534-A58CFC97D0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219" y="1126672"/>
            <a:ext cx="6466795" cy="4563330"/>
          </a:xfrm>
        </p:spPr>
        <p:txBody>
          <a:bodyPr anchor="ctr">
            <a:noAutofit/>
          </a:bodyPr>
          <a:lstStyle>
            <a:lvl1pPr marL="0" indent="0">
              <a:buNone/>
              <a:defRPr sz="5400">
                <a:solidFill>
                  <a:schemeClr val="bg1"/>
                </a:solidFill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</a:defRPr>
            </a:lvl2pPr>
            <a:lvl3pPr marL="914400" indent="0">
              <a:buNone/>
              <a:defRPr sz="5400">
                <a:solidFill>
                  <a:schemeClr val="bg1"/>
                </a:solidFill>
              </a:defRPr>
            </a:lvl3pPr>
            <a:lvl4pPr marL="1371600" indent="0">
              <a:buNone/>
              <a:defRPr sz="5400">
                <a:solidFill>
                  <a:schemeClr val="bg1"/>
                </a:solidFill>
              </a:defRPr>
            </a:lvl4pPr>
            <a:lvl5pPr marL="1828800" indent="0"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TYPE IN TEXT</a:t>
            </a:r>
          </a:p>
        </p:txBody>
      </p:sp>
    </p:spTree>
    <p:extLst>
      <p:ext uri="{BB962C8B-B14F-4D97-AF65-F5344CB8AC3E}">
        <p14:creationId xmlns:p14="http://schemas.microsoft.com/office/powerpoint/2010/main" val="1987183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6">
            <a:extLst>
              <a:ext uri="{FF2B5EF4-FFF2-40B4-BE49-F238E27FC236}">
                <a16:creationId xmlns:a16="http://schemas.microsoft.com/office/drawing/2014/main" id="{2992040C-E2F4-7945-A262-6B9A8FF9427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12192000" cy="6822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00009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: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EDA45E9-CD97-1C45-8BC2-FDDD0B1BC6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ACC1B2FC-5AE1-4E4C-B1D6-142D6AC294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903751"/>
            <a:ext cx="4900863" cy="38706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CE57A2B-B936-174F-B96D-0F35304285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52937" y="1903751"/>
            <a:ext cx="4900863" cy="38706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518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: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EDA45E9-CD97-1C45-8BC2-FDDD0B1BC6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ACC1B2FC-5AE1-4E4C-B1D6-142D6AC294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903751"/>
            <a:ext cx="3193983" cy="38706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CE57A2B-B936-174F-B96D-0F35304285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99008" y="1903751"/>
            <a:ext cx="3193983" cy="38706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98E77B9-70BE-1B41-A2B6-A052D76A56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74678" y="1903750"/>
            <a:ext cx="3193983" cy="38706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6486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2 w/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6">
            <a:extLst>
              <a:ext uri="{FF2B5EF4-FFF2-40B4-BE49-F238E27FC236}">
                <a16:creationId xmlns:a16="http://schemas.microsoft.com/office/drawing/2014/main" id="{D55CE4C1-CA39-8E49-A427-3A3C3C549B8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" y="1444579"/>
            <a:ext cx="5986354" cy="541342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11836560-B9CE-1344-A285-16E8E6C980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219" y="261258"/>
            <a:ext cx="11544981" cy="824088"/>
          </a:xfrm>
        </p:spPr>
        <p:txBody>
          <a:bodyPr anchor="ctr">
            <a:noAutofit/>
          </a:bodyPr>
          <a:lstStyle>
            <a:lvl1pPr marL="0" indent="0" algn="ctr">
              <a:buNone/>
              <a:defRPr sz="4400">
                <a:solidFill>
                  <a:schemeClr val="bg1"/>
                </a:solidFill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</a:defRPr>
            </a:lvl2pPr>
            <a:lvl3pPr marL="914400" indent="0">
              <a:buNone/>
              <a:defRPr sz="5400">
                <a:solidFill>
                  <a:schemeClr val="bg1"/>
                </a:solidFill>
              </a:defRPr>
            </a:lvl3pPr>
            <a:lvl4pPr marL="1371600" indent="0">
              <a:buNone/>
              <a:defRPr sz="5400">
                <a:solidFill>
                  <a:schemeClr val="bg1"/>
                </a:solidFill>
              </a:defRPr>
            </a:lvl4pPr>
            <a:lvl5pPr marL="1828800" indent="0"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TYPE IN TEXT</a:t>
            </a:r>
          </a:p>
        </p:txBody>
      </p:sp>
      <p:sp>
        <p:nvSpPr>
          <p:cNvPr id="6" name="Picture Placeholder 16">
            <a:extLst>
              <a:ext uri="{FF2B5EF4-FFF2-40B4-BE49-F238E27FC236}">
                <a16:creationId xmlns:a16="http://schemas.microsoft.com/office/drawing/2014/main" id="{6D72F6D6-0650-7D4B-A9A2-CB973A10FF7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90653" y="1444579"/>
            <a:ext cx="6001348" cy="541342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55505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3 w/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6">
            <a:extLst>
              <a:ext uri="{FF2B5EF4-FFF2-40B4-BE49-F238E27FC236}">
                <a16:creationId xmlns:a16="http://schemas.microsoft.com/office/drawing/2014/main" id="{D55CE4C1-CA39-8E49-A427-3A3C3C549B8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" y="1"/>
            <a:ext cx="3937751" cy="541342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11836560-B9CE-1344-A285-16E8E6C980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219" y="5778138"/>
            <a:ext cx="11544981" cy="824088"/>
          </a:xfrm>
        </p:spPr>
        <p:txBody>
          <a:bodyPr anchor="ctr">
            <a:noAutofit/>
          </a:bodyPr>
          <a:lstStyle>
            <a:lvl1pPr marL="0" indent="0" algn="ctr">
              <a:buNone/>
              <a:defRPr sz="4400">
                <a:solidFill>
                  <a:schemeClr val="bg1"/>
                </a:solidFill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</a:defRPr>
            </a:lvl2pPr>
            <a:lvl3pPr marL="914400" indent="0">
              <a:buNone/>
              <a:defRPr sz="5400">
                <a:solidFill>
                  <a:schemeClr val="bg1"/>
                </a:solidFill>
              </a:defRPr>
            </a:lvl3pPr>
            <a:lvl4pPr marL="1371600" indent="0">
              <a:buNone/>
              <a:defRPr sz="5400">
                <a:solidFill>
                  <a:schemeClr val="bg1"/>
                </a:solidFill>
              </a:defRPr>
            </a:lvl4pPr>
            <a:lvl5pPr marL="1828800" indent="0"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TYPE IN TEXT</a:t>
            </a:r>
          </a:p>
        </p:txBody>
      </p:sp>
      <p:sp>
        <p:nvSpPr>
          <p:cNvPr id="6" name="Picture Placeholder 16">
            <a:extLst>
              <a:ext uri="{FF2B5EF4-FFF2-40B4-BE49-F238E27FC236}">
                <a16:creationId xmlns:a16="http://schemas.microsoft.com/office/drawing/2014/main" id="{6D72F6D6-0650-7D4B-A9A2-CB973A10FF7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07305" y="1"/>
            <a:ext cx="3947614" cy="541342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E2567EE5-5C0F-B74D-A105-1A8EB6D985D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24398" y="0"/>
            <a:ext cx="3947614" cy="541342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58882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x6 w/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6">
            <a:extLst>
              <a:ext uri="{FF2B5EF4-FFF2-40B4-BE49-F238E27FC236}">
                <a16:creationId xmlns:a16="http://schemas.microsoft.com/office/drawing/2014/main" id="{D55CE4C1-CA39-8E49-A427-3A3C3C549B8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855713" cy="257555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23">
            <a:extLst>
              <a:ext uri="{FF2B5EF4-FFF2-40B4-BE49-F238E27FC236}">
                <a16:creationId xmlns:a16="http://schemas.microsoft.com/office/drawing/2014/main" id="{11836560-B9CE-1344-A285-16E8E6C980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219" y="3001715"/>
            <a:ext cx="11544981" cy="824088"/>
          </a:xfrm>
        </p:spPr>
        <p:txBody>
          <a:bodyPr anchor="ctr">
            <a:noAutofit/>
          </a:bodyPr>
          <a:lstStyle>
            <a:lvl1pPr marL="0" indent="0" algn="ctr">
              <a:buNone/>
              <a:defRPr sz="4400">
                <a:solidFill>
                  <a:schemeClr val="bg1"/>
                </a:solidFill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</a:defRPr>
            </a:lvl2pPr>
            <a:lvl3pPr marL="914400" indent="0">
              <a:buNone/>
              <a:defRPr sz="5400">
                <a:solidFill>
                  <a:schemeClr val="bg1"/>
                </a:solidFill>
              </a:defRPr>
            </a:lvl3pPr>
            <a:lvl4pPr marL="1371600" indent="0">
              <a:buNone/>
              <a:defRPr sz="5400">
                <a:solidFill>
                  <a:schemeClr val="bg1"/>
                </a:solidFill>
              </a:defRPr>
            </a:lvl4pPr>
            <a:lvl5pPr marL="1828800" indent="0"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TYPE IN TEXT</a:t>
            </a:r>
          </a:p>
        </p:txBody>
      </p:sp>
      <p:sp>
        <p:nvSpPr>
          <p:cNvPr id="6" name="Picture Placeholder 16">
            <a:extLst>
              <a:ext uri="{FF2B5EF4-FFF2-40B4-BE49-F238E27FC236}">
                <a16:creationId xmlns:a16="http://schemas.microsoft.com/office/drawing/2014/main" id="{6D72F6D6-0650-7D4B-A9A2-CB973A10FF7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32760" y="0"/>
            <a:ext cx="5022157" cy="257555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E2567EE5-5C0F-B74D-A105-1A8EB6D985D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24396" y="-1"/>
            <a:ext cx="3947614" cy="257555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Picture Placeholder 16">
            <a:extLst>
              <a:ext uri="{FF2B5EF4-FFF2-40B4-BE49-F238E27FC236}">
                <a16:creationId xmlns:a16="http://schemas.microsoft.com/office/drawing/2014/main" id="{42422C66-0988-3A4E-AD1E-E9E51832553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4282441"/>
            <a:ext cx="4771201" cy="257555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Picture Placeholder 16">
            <a:extLst>
              <a:ext uri="{FF2B5EF4-FFF2-40B4-BE49-F238E27FC236}">
                <a16:creationId xmlns:a16="http://schemas.microsoft.com/office/drawing/2014/main" id="{18BCACFD-3431-144A-9E89-C4E5D5BE72A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940753" y="4282441"/>
            <a:ext cx="3947614" cy="257555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800E39A0-8975-894E-B07D-F37E729577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057846" y="4282440"/>
            <a:ext cx="3114164" cy="257555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44937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6DF79258-1722-AE48-AD32-AB1A5C906EF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96488" y="4219100"/>
            <a:ext cx="7121086" cy="56035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pPr lvl="0"/>
            <a:r>
              <a:rPr lang="en-US" dirty="0" err="1"/>
              <a:t>email@smchealth.org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9FD765E-CA06-E14A-9703-7B0FC0CB7CB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96488" y="5145646"/>
            <a:ext cx="7121086" cy="541421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pPr lvl="0"/>
            <a:r>
              <a:rPr lang="en-US" dirty="0"/>
              <a:t>000-000-0000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6CF93BAF-4744-6746-B7E2-6C740FCF08C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96488" y="3293760"/>
            <a:ext cx="7121086" cy="56035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</a:lstStyle>
          <a:p>
            <a:pPr lvl="0"/>
            <a:r>
              <a:rPr lang="en-US" dirty="0" err="1"/>
              <a:t>www.smchealth.org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595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9F8710D0-C015-F045-9B40-B7C942AE5D7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8663" y="4197245"/>
            <a:ext cx="3937751" cy="266075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E50BB373-BA9A-CB42-B3E0-CD51076A43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45966" y="4197245"/>
            <a:ext cx="3063909" cy="266075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391598E-94C9-7C49-B602-C3E7A1B2425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79427" y="4197244"/>
            <a:ext cx="4212573" cy="266075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2EEF7E-F303-9B45-B60E-F49EDA6CA4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5400" b="1"/>
            </a:lvl1pPr>
          </a:lstStyle>
          <a:p>
            <a:r>
              <a:rPr lang="en-US" dirty="0"/>
              <a:t>OVERVIEW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BEC41F5B-8616-4F44-8CAB-D3146D274A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558977"/>
            <a:ext cx="7414845" cy="2487047"/>
          </a:xfrm>
        </p:spPr>
        <p:txBody>
          <a:bodyPr/>
          <a:lstStyle/>
          <a:p>
            <a:pPr lvl="0"/>
            <a:r>
              <a:rPr lang="en-US" dirty="0"/>
              <a:t>Edit bullets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1748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EEF7E-F303-9B45-B60E-F49EDA6CA4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67265" y="4731082"/>
            <a:ext cx="7485473" cy="1325563"/>
          </a:xfrm>
        </p:spPr>
        <p:txBody>
          <a:bodyPr>
            <a:normAutofit/>
          </a:bodyPr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534898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08195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estions?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0385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/3 color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EEF7E-F303-9B45-B60E-F49EDA6CA4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1CD5377-86D9-984B-AF5C-B7E725081E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0136" y="2155690"/>
            <a:ext cx="2598478" cy="22891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3600" b="1">
                <a:solidFill>
                  <a:schemeClr val="bg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3600" b="1"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3600" b="1"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0123D84E-D84D-594B-87C2-475306D86E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35214" y="2155690"/>
            <a:ext cx="2598478" cy="22891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3600" b="1">
                <a:solidFill>
                  <a:schemeClr val="bg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3600" b="1"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3600" b="1"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ED014A7C-3C18-4C49-9659-7BF41FBCA5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81130" y="2155689"/>
            <a:ext cx="2598478" cy="228917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3600" b="1">
                <a:solidFill>
                  <a:schemeClr val="bg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3600" b="1">
                <a:solidFill>
                  <a:schemeClr val="bg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3600" b="1"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0F0C11A-62FC-A442-9495-93C8A2515D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5772715"/>
            <a:ext cx="8273143" cy="742385"/>
          </a:xfrm>
        </p:spPr>
        <p:txBody>
          <a:bodyPr anchor="b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Edit text</a:t>
            </a:r>
          </a:p>
        </p:txBody>
      </p:sp>
    </p:spTree>
    <p:extLst>
      <p:ext uri="{BB962C8B-B14F-4D97-AF65-F5344CB8AC3E}">
        <p14:creationId xmlns:p14="http://schemas.microsoft.com/office/powerpoint/2010/main" val="2229549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EEF7E-F303-9B45-B60E-F49EDA6CA4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9F50C44-74B5-A04A-8F59-5A6ED43952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903751"/>
            <a:ext cx="10658475" cy="38706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641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BFDD4848-A099-0647-86D4-B8DDB875DB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54503" y="2163897"/>
            <a:ext cx="5032894" cy="2546151"/>
          </a:xfr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lvl="0"/>
            <a:r>
              <a:rPr lang="en-US" dirty="0"/>
              <a:t>Bullet</a:t>
            </a:r>
          </a:p>
          <a:p>
            <a:pPr lvl="0"/>
            <a:r>
              <a:rPr lang="en-US" dirty="0"/>
              <a:t>Bullet</a:t>
            </a:r>
          </a:p>
          <a:p>
            <a:pPr lvl="0"/>
            <a:r>
              <a:rPr lang="en-US" dirty="0"/>
              <a:t>Bullet</a:t>
            </a:r>
          </a:p>
          <a:p>
            <a:pPr lvl="0"/>
            <a:r>
              <a:rPr lang="en-US" dirty="0"/>
              <a:t>Bullet</a:t>
            </a:r>
          </a:p>
          <a:p>
            <a:pPr lvl="0"/>
            <a:r>
              <a:rPr lang="en-US" dirty="0"/>
              <a:t>Bullet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567D1BA6-2E11-8644-93B1-1887287A80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54503" y="4759036"/>
            <a:ext cx="5032894" cy="1173561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5DF1A8D2-7252-FD45-8737-6273713DFF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220" y="365123"/>
            <a:ext cx="5069230" cy="6155597"/>
          </a:xfrm>
        </p:spPr>
        <p:txBody>
          <a:bodyPr anchor="ctr">
            <a:noAutofit/>
          </a:bodyPr>
          <a:lstStyle>
            <a:lvl1pPr marL="0" indent="0">
              <a:buNone/>
              <a:defRPr sz="5400">
                <a:solidFill>
                  <a:schemeClr val="bg1"/>
                </a:solidFill>
              </a:defRPr>
            </a:lvl1pPr>
            <a:lvl2pPr marL="457200" indent="0">
              <a:buNone/>
              <a:defRPr sz="5400">
                <a:solidFill>
                  <a:schemeClr val="bg1"/>
                </a:solidFill>
              </a:defRPr>
            </a:lvl2pPr>
            <a:lvl3pPr marL="914400" indent="0">
              <a:buNone/>
              <a:defRPr sz="5400">
                <a:solidFill>
                  <a:schemeClr val="bg1"/>
                </a:solidFill>
              </a:defRPr>
            </a:lvl3pPr>
            <a:lvl4pPr marL="1371600" indent="0">
              <a:buNone/>
              <a:defRPr sz="5400">
                <a:solidFill>
                  <a:schemeClr val="bg1"/>
                </a:solidFill>
              </a:defRPr>
            </a:lvl4pPr>
            <a:lvl5pPr marL="1828800" indent="0">
              <a:buNone/>
              <a:defRPr sz="5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TYPE IN TEXT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B9839F6-5326-CF43-A815-1A0363FE8B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4503" y="487679"/>
            <a:ext cx="5032894" cy="1627229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537820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EEF7E-F303-9B45-B60E-F49EDA6CA4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9F50C44-74B5-A04A-8F59-5A6ED43952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903752"/>
            <a:ext cx="10658475" cy="38706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355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CF12E-EE58-2340-AEF6-983D0135E5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20756" y="365124"/>
            <a:ext cx="4033044" cy="159541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CA58AB3-A5D6-F24F-B65C-D8401FF403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20756" y="2163897"/>
            <a:ext cx="4033044" cy="2546151"/>
          </a:xfr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lvl="0"/>
            <a:r>
              <a:rPr lang="en-US" dirty="0"/>
              <a:t>Bullet</a:t>
            </a:r>
          </a:p>
          <a:p>
            <a:pPr lvl="0"/>
            <a:r>
              <a:rPr lang="en-US" dirty="0"/>
              <a:t>Bullet</a:t>
            </a:r>
          </a:p>
          <a:p>
            <a:pPr lvl="0"/>
            <a:r>
              <a:rPr lang="en-US" dirty="0"/>
              <a:t>Bullet</a:t>
            </a:r>
          </a:p>
          <a:p>
            <a:pPr lvl="0"/>
            <a:r>
              <a:rPr lang="en-US" dirty="0"/>
              <a:t>Bullet</a:t>
            </a:r>
          </a:p>
          <a:p>
            <a:pPr lvl="0"/>
            <a:r>
              <a:rPr lang="en-US" dirty="0"/>
              <a:t>Bullet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6361FF0-82F3-D540-9965-298EEC3670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20756" y="4759036"/>
            <a:ext cx="4033044" cy="164968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1646C52-4B74-FA47-B979-0713A89F74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0560" y="1952731"/>
            <a:ext cx="4881563" cy="2945839"/>
          </a:xfrm>
        </p:spPr>
        <p:txBody>
          <a:bodyPr anchor="ctr">
            <a:normAutofit/>
          </a:bodyPr>
          <a:lstStyle>
            <a:lvl1pPr marL="0" indent="0">
              <a:buNone/>
              <a:defRPr sz="5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1738615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EEF7E-F303-9B45-B60E-F49EDA6CA4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6A2FDA23-DF2A-A04C-8689-98AD0BB4939F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838200" y="1904057"/>
            <a:ext cx="10658475" cy="3325667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396389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EEF7E-F303-9B45-B60E-F49EDA6CA4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370667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5E6345-478B-4F4B-87B3-490F984DBF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B217653F-A36F-A348-AF1C-6C7563768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435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8" r:id="rId6"/>
    <p:sldLayoutId id="2147483767" r:id="rId7"/>
    <p:sldLayoutId id="2147483769" r:id="rId8"/>
    <p:sldLayoutId id="2147483786" r:id="rId9"/>
    <p:sldLayoutId id="2147483770" r:id="rId10"/>
    <p:sldLayoutId id="2147483784" r:id="rId11"/>
    <p:sldLayoutId id="2147483771" r:id="rId12"/>
    <p:sldLayoutId id="2147483774" r:id="rId13"/>
    <p:sldLayoutId id="2147483775" r:id="rId14"/>
    <p:sldLayoutId id="2147483789" r:id="rId15"/>
    <p:sldLayoutId id="2147483776" r:id="rId16"/>
    <p:sldLayoutId id="2147483777" r:id="rId17"/>
    <p:sldLayoutId id="2147483788" r:id="rId18"/>
    <p:sldLayoutId id="2147483780" r:id="rId19"/>
    <p:sldLayoutId id="2147483781" r:id="rId20"/>
    <p:sldLayoutId id="2147483782" r:id="rId21"/>
    <p:sldLayoutId id="2147483783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hdoc.org/wp-content/uploads/2021/02/2020-FWP-DG02_The80_Issue-Brief_4-24.pdf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2C201A-17E6-6749-8B04-5926870570E0}"/>
              </a:ext>
            </a:extLst>
          </p:cNvPr>
          <p:cNvSpPr/>
          <p:nvPr/>
        </p:nvSpPr>
        <p:spPr>
          <a:xfrm flipV="1">
            <a:off x="0" y="3892062"/>
            <a:ext cx="12192000" cy="29659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3">
            <a:extLst>
              <a:ext uri="{FF2B5EF4-FFF2-40B4-BE49-F238E27FC236}">
                <a16:creationId xmlns:a16="http://schemas.microsoft.com/office/drawing/2014/main" id="{E663DE39-B2CD-F04D-B247-56A63A18D670}"/>
              </a:ext>
            </a:extLst>
          </p:cNvPr>
          <p:cNvSpPr txBox="1">
            <a:spLocks/>
          </p:cNvSpPr>
          <p:nvPr/>
        </p:nvSpPr>
        <p:spPr>
          <a:xfrm>
            <a:off x="182880" y="4009293"/>
            <a:ext cx="11811000" cy="271975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5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5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5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5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Commission on Aging</a:t>
            </a:r>
          </a:p>
          <a:p>
            <a:pPr algn="ctr"/>
            <a:r>
              <a:rPr lang="en-US" b="1" dirty="0"/>
              <a:t>Annual Report</a:t>
            </a:r>
          </a:p>
          <a:p>
            <a:pPr algn="ctr"/>
            <a:r>
              <a:rPr lang="en-US" b="1" dirty="0"/>
              <a:t>FY 2022-23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2D055A-1AE3-D74E-90F1-9C091C683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197" y="1493683"/>
            <a:ext cx="10830981" cy="108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395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1A398-E21D-0844-884B-63D5F0596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1526" y="525268"/>
            <a:ext cx="9823416" cy="884214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/>
              <a:t>Commission on Aging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58BF93-3519-B947-BE71-F380341DFC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30576" y="1623400"/>
            <a:ext cx="8930848" cy="75320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b="1" i="1" dirty="0"/>
              <a:t>MAINTAIN – ENHANCE – IMPROVE  THE QUALITY OF LIFE</a:t>
            </a:r>
          </a:p>
          <a:p>
            <a:pPr marL="0" indent="0" algn="ctr">
              <a:buNone/>
            </a:pPr>
            <a:r>
              <a:rPr lang="en-US" b="1" i="1" dirty="0"/>
              <a:t>FOR OLDER ADULTS IN SAN MATEO COUNTY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D8D62A-89D9-4370-8A9E-48DCD36C6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342" y="311350"/>
            <a:ext cx="1183715" cy="118371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23E716D-2533-4EFF-ACD1-6314561765B4}"/>
              </a:ext>
            </a:extLst>
          </p:cNvPr>
          <p:cNvSpPr/>
          <p:nvPr/>
        </p:nvSpPr>
        <p:spPr>
          <a:xfrm rot="16200000">
            <a:off x="-3116177" y="3116177"/>
            <a:ext cx="6858002" cy="62564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929ED129-EEE0-4396-BE5E-DEDED734AC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35" b="27567"/>
          <a:stretch/>
        </p:blipFill>
        <p:spPr>
          <a:xfrm>
            <a:off x="1284973" y="2413957"/>
            <a:ext cx="9622054" cy="413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872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F0606F8-F589-4F44-A909-9DBC1F6C9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8239" y="6064394"/>
            <a:ext cx="5916082" cy="59436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570C07-A92C-4195-B4A4-892B77B706B9}"/>
              </a:ext>
            </a:extLst>
          </p:cNvPr>
          <p:cNvSpPr/>
          <p:nvPr/>
        </p:nvSpPr>
        <p:spPr>
          <a:xfrm>
            <a:off x="0" y="-2104"/>
            <a:ext cx="12192000" cy="97574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764D2A-BD88-2C41-8243-E7526B77B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347" y="95733"/>
            <a:ext cx="11594973" cy="812152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Accomplishments - Increasing awareness of critical resources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326A8E3-2634-4FE3-A943-4113F3A47758}"/>
              </a:ext>
            </a:extLst>
          </p:cNvPr>
          <p:cNvGrpSpPr/>
          <p:nvPr/>
        </p:nvGrpSpPr>
        <p:grpSpPr>
          <a:xfrm>
            <a:off x="245650" y="2655972"/>
            <a:ext cx="5080329" cy="3047211"/>
            <a:chOff x="279348" y="2157774"/>
            <a:chExt cx="6658531" cy="390662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A198FC8-E8DD-48B0-8557-CE1B859EC481}"/>
                </a:ext>
              </a:extLst>
            </p:cNvPr>
            <p:cNvPicPr>
              <a:picLocks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057519" y="2157774"/>
              <a:ext cx="2880360" cy="3657600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F18B75C-0ACE-4885-A7D2-0182902402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b="10491"/>
            <a:stretch/>
          </p:blipFill>
          <p:spPr>
            <a:xfrm>
              <a:off x="2168467" y="2282284"/>
              <a:ext cx="2880293" cy="3657600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7268551-8D89-4B6B-88B3-26EFD783E4AB}"/>
                </a:ext>
              </a:extLst>
            </p:cNvPr>
            <p:cNvPicPr>
              <a:picLocks/>
            </p:cNvPicPr>
            <p:nvPr/>
          </p:nvPicPr>
          <p:blipFill>
            <a:blip r:embed="rId5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79348" y="2406794"/>
              <a:ext cx="2641377" cy="3657600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</p:grp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83980B6C-EA34-414A-9600-933062CDF421}"/>
              </a:ext>
            </a:extLst>
          </p:cNvPr>
          <p:cNvSpPr txBox="1">
            <a:spLocks/>
          </p:cNvSpPr>
          <p:nvPr/>
        </p:nvSpPr>
        <p:spPr>
          <a:xfrm>
            <a:off x="5468634" y="2491506"/>
            <a:ext cx="6317134" cy="337614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/>
              <a:t>Help at Home Guide</a:t>
            </a:r>
          </a:p>
          <a:p>
            <a:endParaRPr lang="en-US" sz="2600" b="1" dirty="0"/>
          </a:p>
          <a:p>
            <a:r>
              <a:rPr lang="en-US" sz="2600" b="1" dirty="0"/>
              <a:t>Active cooperation between Commission on Aging and cities in San Mateo County</a:t>
            </a:r>
          </a:p>
          <a:p>
            <a:pPr marL="0" indent="0">
              <a:buNone/>
            </a:pPr>
            <a:endParaRPr lang="en-US" sz="2600" b="1" dirty="0"/>
          </a:p>
          <a:p>
            <a:r>
              <a:rPr lang="en-US" sz="2600" b="1" dirty="0"/>
              <a:t>About 4,000 copies are distributed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09959D4-511D-4461-B907-E432B4C1A2CE}"/>
              </a:ext>
            </a:extLst>
          </p:cNvPr>
          <p:cNvGrpSpPr/>
          <p:nvPr/>
        </p:nvGrpSpPr>
        <p:grpSpPr>
          <a:xfrm>
            <a:off x="887606" y="1223788"/>
            <a:ext cx="10458351" cy="809842"/>
            <a:chOff x="2155621" y="1180043"/>
            <a:chExt cx="7539568" cy="809842"/>
          </a:xfrm>
        </p:grpSpPr>
        <p:sp>
          <p:nvSpPr>
            <p:cNvPr id="30" name="Arrow: Chevron 29">
              <a:extLst>
                <a:ext uri="{FF2B5EF4-FFF2-40B4-BE49-F238E27FC236}">
                  <a16:creationId xmlns:a16="http://schemas.microsoft.com/office/drawing/2014/main" id="{1289B800-BAE0-442C-9F99-0F382DBA8BE1}"/>
                </a:ext>
              </a:extLst>
            </p:cNvPr>
            <p:cNvSpPr/>
            <p:nvPr/>
          </p:nvSpPr>
          <p:spPr>
            <a:xfrm rot="10800000">
              <a:off x="8134058" y="1180043"/>
              <a:ext cx="1561131" cy="809841"/>
            </a:xfrm>
            <a:prstGeom prst="chevron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Arrow: Chevron 25">
              <a:extLst>
                <a:ext uri="{FF2B5EF4-FFF2-40B4-BE49-F238E27FC236}">
                  <a16:creationId xmlns:a16="http://schemas.microsoft.com/office/drawing/2014/main" id="{3AC6E3E0-93F4-4E15-B66C-4F043E18A5D1}"/>
                </a:ext>
              </a:extLst>
            </p:cNvPr>
            <p:cNvSpPr/>
            <p:nvPr/>
          </p:nvSpPr>
          <p:spPr>
            <a:xfrm>
              <a:off x="2155621" y="1180044"/>
              <a:ext cx="7285536" cy="809841"/>
            </a:xfrm>
            <a:prstGeom prst="chevron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Community Need: How to access services / benefits?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2057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F0606F8-F589-4F44-A909-9DBC1F6C9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8239" y="6064394"/>
            <a:ext cx="5916082" cy="59436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570C07-A92C-4195-B4A4-892B77B706B9}"/>
              </a:ext>
            </a:extLst>
          </p:cNvPr>
          <p:cNvSpPr/>
          <p:nvPr/>
        </p:nvSpPr>
        <p:spPr>
          <a:xfrm>
            <a:off x="0" y="-2104"/>
            <a:ext cx="12192000" cy="97574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764D2A-BD88-2C41-8243-E7526B77B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347" y="95733"/>
            <a:ext cx="11594973" cy="812152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Accomplishments - Increasing awareness of critical resources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09959D4-511D-4461-B907-E432B4C1A2CE}"/>
              </a:ext>
            </a:extLst>
          </p:cNvPr>
          <p:cNvGrpSpPr/>
          <p:nvPr/>
        </p:nvGrpSpPr>
        <p:grpSpPr>
          <a:xfrm>
            <a:off x="887606" y="1223788"/>
            <a:ext cx="10458351" cy="809842"/>
            <a:chOff x="2155621" y="1180043"/>
            <a:chExt cx="7539568" cy="809842"/>
          </a:xfrm>
        </p:grpSpPr>
        <p:sp>
          <p:nvSpPr>
            <p:cNvPr id="30" name="Arrow: Chevron 29">
              <a:extLst>
                <a:ext uri="{FF2B5EF4-FFF2-40B4-BE49-F238E27FC236}">
                  <a16:creationId xmlns:a16="http://schemas.microsoft.com/office/drawing/2014/main" id="{1289B800-BAE0-442C-9F99-0F382DBA8BE1}"/>
                </a:ext>
              </a:extLst>
            </p:cNvPr>
            <p:cNvSpPr/>
            <p:nvPr/>
          </p:nvSpPr>
          <p:spPr>
            <a:xfrm rot="10800000">
              <a:off x="8134058" y="1180043"/>
              <a:ext cx="1561131" cy="809841"/>
            </a:xfrm>
            <a:prstGeom prst="chevron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Arrow: Chevron 25">
              <a:extLst>
                <a:ext uri="{FF2B5EF4-FFF2-40B4-BE49-F238E27FC236}">
                  <a16:creationId xmlns:a16="http://schemas.microsoft.com/office/drawing/2014/main" id="{3AC6E3E0-93F4-4E15-B66C-4F043E18A5D1}"/>
                </a:ext>
              </a:extLst>
            </p:cNvPr>
            <p:cNvSpPr/>
            <p:nvPr/>
          </p:nvSpPr>
          <p:spPr>
            <a:xfrm>
              <a:off x="2155621" y="1180044"/>
              <a:ext cx="7285536" cy="809841"/>
            </a:xfrm>
            <a:prstGeom prst="chevron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Community Need: How to access services / benefits?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A98DC3B-48C0-4FD8-B65B-B0A5FB4BFD9B}"/>
              </a:ext>
            </a:extLst>
          </p:cNvPr>
          <p:cNvGrpSpPr/>
          <p:nvPr/>
        </p:nvGrpSpPr>
        <p:grpSpPr>
          <a:xfrm>
            <a:off x="139673" y="2540488"/>
            <a:ext cx="11912653" cy="2737194"/>
            <a:chOff x="0" y="2283780"/>
            <a:chExt cx="15115197" cy="3658354"/>
          </a:xfrm>
        </p:grpSpPr>
        <p:pic>
          <p:nvPicPr>
            <p:cNvPr id="18" name="Picture 17" descr="A group of people in a room&#10;&#10;Description automatically generated with low confidence">
              <a:extLst>
                <a:ext uri="{FF2B5EF4-FFF2-40B4-BE49-F238E27FC236}">
                  <a16:creationId xmlns:a16="http://schemas.microsoft.com/office/drawing/2014/main" id="{0684F84E-6ADB-4ED7-A9AA-B3B893D4E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283780"/>
              <a:ext cx="4823369" cy="365760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5" name="Picture 24" descr="A couple of women standing next to a table with food on it&#10;&#10;Description automatically generated with medium confidence">
              <a:extLst>
                <a:ext uri="{FF2B5EF4-FFF2-40B4-BE49-F238E27FC236}">
                  <a16:creationId xmlns:a16="http://schemas.microsoft.com/office/drawing/2014/main" id="{53EF9B8F-B0D0-4389-953A-E8A531D400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3513" y="2284535"/>
              <a:ext cx="4901684" cy="3657599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7" name="Picture 26" descr="A group of women standing next to a table with books on it&#10;&#10;Description automatically generated with medium confidence">
              <a:extLst>
                <a:ext uri="{FF2B5EF4-FFF2-40B4-BE49-F238E27FC236}">
                  <a16:creationId xmlns:a16="http://schemas.microsoft.com/office/drawing/2014/main" id="{87B88E16-D97C-4D7E-9F72-05C3EAD8D4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0041" y="2283780"/>
              <a:ext cx="4876800" cy="365760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600178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F0606F8-F589-4F44-A909-9DBC1F6C9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8239" y="6064394"/>
            <a:ext cx="5916082" cy="59436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570C07-A92C-4195-B4A4-892B77B706B9}"/>
              </a:ext>
            </a:extLst>
          </p:cNvPr>
          <p:cNvSpPr/>
          <p:nvPr/>
        </p:nvSpPr>
        <p:spPr>
          <a:xfrm>
            <a:off x="0" y="-2104"/>
            <a:ext cx="12192000" cy="97574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764D2A-BD88-2C41-8243-E7526B77B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347" y="95733"/>
            <a:ext cx="11594973" cy="812152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Accomplishments - Advocacy Agenda: Long Term Care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09959D4-511D-4461-B907-E432B4C1A2CE}"/>
              </a:ext>
            </a:extLst>
          </p:cNvPr>
          <p:cNvGrpSpPr/>
          <p:nvPr/>
        </p:nvGrpSpPr>
        <p:grpSpPr>
          <a:xfrm>
            <a:off x="887606" y="1220524"/>
            <a:ext cx="10458351" cy="809842"/>
            <a:chOff x="2155621" y="1180043"/>
            <a:chExt cx="7539568" cy="809842"/>
          </a:xfrm>
        </p:grpSpPr>
        <p:sp>
          <p:nvSpPr>
            <p:cNvPr id="30" name="Arrow: Chevron 29">
              <a:extLst>
                <a:ext uri="{FF2B5EF4-FFF2-40B4-BE49-F238E27FC236}">
                  <a16:creationId xmlns:a16="http://schemas.microsoft.com/office/drawing/2014/main" id="{1289B800-BAE0-442C-9F99-0F382DBA8BE1}"/>
                </a:ext>
              </a:extLst>
            </p:cNvPr>
            <p:cNvSpPr/>
            <p:nvPr/>
          </p:nvSpPr>
          <p:spPr>
            <a:xfrm rot="10800000">
              <a:off x="8134058" y="1180043"/>
              <a:ext cx="1561131" cy="809841"/>
            </a:xfrm>
            <a:prstGeom prst="chevron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Arrow: Chevron 25">
              <a:extLst>
                <a:ext uri="{FF2B5EF4-FFF2-40B4-BE49-F238E27FC236}">
                  <a16:creationId xmlns:a16="http://schemas.microsoft.com/office/drawing/2014/main" id="{3AC6E3E0-93F4-4E15-B66C-4F043E18A5D1}"/>
                </a:ext>
              </a:extLst>
            </p:cNvPr>
            <p:cNvSpPr/>
            <p:nvPr/>
          </p:nvSpPr>
          <p:spPr>
            <a:xfrm>
              <a:off x="2155621" y="1180044"/>
              <a:ext cx="7285536" cy="809841"/>
            </a:xfrm>
            <a:prstGeom prst="chevron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Community Need: Long Term Care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97E1D92A-7D33-47D5-9ECC-D274F4D994B7}"/>
              </a:ext>
            </a:extLst>
          </p:cNvPr>
          <p:cNvSpPr txBox="1"/>
          <p:nvPr/>
        </p:nvSpPr>
        <p:spPr>
          <a:xfrm>
            <a:off x="8043496" y="3077884"/>
            <a:ext cx="372022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>
                <a:latin typeface="+mj-lt"/>
                <a:cs typeface="Times New Roman" panose="02020603050405020304" pitchFamily="18" charset="0"/>
              </a:rPr>
              <a:t>Long-term costs represent “the single largest financial risk” facing older adults.</a:t>
            </a:r>
          </a:p>
          <a:p>
            <a:endParaRPr lang="en-US" dirty="0">
              <a:latin typeface="+mj-lt"/>
              <a:cs typeface="Times New Roman" panose="02020603050405020304" pitchFamily="18" charset="0"/>
            </a:endParaRPr>
          </a:p>
          <a:p>
            <a:r>
              <a:rPr lang="en-US" sz="1500" dirty="0">
                <a:latin typeface="+mj-lt"/>
                <a:cs typeface="Times New Roman" panose="02020603050405020304" pitchFamily="18" charset="0"/>
              </a:rPr>
              <a:t>(National Council on Aging and UMass Boston, </a:t>
            </a:r>
            <a:r>
              <a:rPr lang="en-US" sz="1500" b="0" i="0" u="none" strike="noStrike" dirty="0">
                <a:solidFill>
                  <a:srgbClr val="1955A5"/>
                </a:solidFill>
                <a:effectLst/>
                <a:latin typeface="+mj-lt"/>
                <a:hlinkClick r:id="rId3"/>
              </a:rPr>
              <a:t>2020 report</a:t>
            </a:r>
            <a:r>
              <a:rPr lang="en-US" sz="1500" b="0" i="0" u="none" strike="noStrike" dirty="0">
                <a:solidFill>
                  <a:srgbClr val="1955A5"/>
                </a:solidFill>
                <a:effectLst/>
                <a:latin typeface="+mj-lt"/>
              </a:rPr>
              <a:t>)</a:t>
            </a:r>
            <a:r>
              <a:rPr lang="en-US" sz="1500" b="0" i="0" dirty="0">
                <a:solidFill>
                  <a:srgbClr val="2A2A2A"/>
                </a:solidFill>
                <a:effectLst/>
                <a:latin typeface="+mj-lt"/>
              </a:rPr>
              <a:t>.</a:t>
            </a:r>
            <a:endParaRPr lang="en-US" sz="1500" dirty="0">
              <a:latin typeface="+mj-lt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6A08D10F-0722-47FE-ACC3-13AD049D218E}"/>
              </a:ext>
            </a:extLst>
          </p:cNvPr>
          <p:cNvSpPr txBox="1">
            <a:spLocks/>
          </p:cNvSpPr>
          <p:nvPr/>
        </p:nvSpPr>
        <p:spPr>
          <a:xfrm>
            <a:off x="578490" y="6375345"/>
            <a:ext cx="2930599" cy="2920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dirty="0"/>
              <a:t>https://www.nytimes.com/2019/05/10/health/assisted-living-costs-elderly.html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2FB257D-712F-46B9-865A-5577F0EFD1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490" y="2298700"/>
            <a:ext cx="3154459" cy="3989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8DA07FB-6F41-468F-B1EF-7217EE7105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9982" y="2664044"/>
            <a:ext cx="3720229" cy="3049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650E9076-EF67-4888-991A-4C979E525A0A}"/>
              </a:ext>
            </a:extLst>
          </p:cNvPr>
          <p:cNvSpPr txBox="1"/>
          <p:nvPr/>
        </p:nvSpPr>
        <p:spPr>
          <a:xfrm>
            <a:off x="3979982" y="5858960"/>
            <a:ext cx="37202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https://www.washingtonpost.com/business/2023/03/18/senior-care-costs-too-high/</a:t>
            </a:r>
          </a:p>
        </p:txBody>
      </p:sp>
    </p:spTree>
    <p:extLst>
      <p:ext uri="{BB962C8B-B14F-4D97-AF65-F5344CB8AC3E}">
        <p14:creationId xmlns:p14="http://schemas.microsoft.com/office/powerpoint/2010/main" val="3681163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F0606F8-F589-4F44-A909-9DBC1F6C9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8239" y="6064394"/>
            <a:ext cx="5916082" cy="59436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570C07-A92C-4195-B4A4-892B77B706B9}"/>
              </a:ext>
            </a:extLst>
          </p:cNvPr>
          <p:cNvSpPr/>
          <p:nvPr/>
        </p:nvSpPr>
        <p:spPr>
          <a:xfrm>
            <a:off x="0" y="-2104"/>
            <a:ext cx="12192000" cy="97574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764D2A-BD88-2C41-8243-E7526B77B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347" y="95733"/>
            <a:ext cx="11594973" cy="812152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Charter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922BA0D-8B21-44DF-B1F8-5FD6BD2090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55"/>
          <a:stretch/>
        </p:blipFill>
        <p:spPr>
          <a:xfrm>
            <a:off x="279347" y="2356665"/>
            <a:ext cx="11517210" cy="27601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64950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F0606F8-F589-4F44-A909-9DBC1F6C9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8239" y="6064394"/>
            <a:ext cx="5916082" cy="59436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570C07-A92C-4195-B4A4-892B77B706B9}"/>
              </a:ext>
            </a:extLst>
          </p:cNvPr>
          <p:cNvSpPr/>
          <p:nvPr/>
        </p:nvSpPr>
        <p:spPr>
          <a:xfrm>
            <a:off x="0" y="-2104"/>
            <a:ext cx="12192000" cy="97574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764D2A-BD88-2C41-8243-E7526B77B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347" y="95733"/>
            <a:ext cx="11594973" cy="812152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Commission on Aging Committees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83980B6C-EA34-414A-9600-933062CDF421}"/>
              </a:ext>
            </a:extLst>
          </p:cNvPr>
          <p:cNvSpPr txBox="1">
            <a:spLocks/>
          </p:cNvSpPr>
          <p:nvPr/>
        </p:nvSpPr>
        <p:spPr>
          <a:xfrm>
            <a:off x="3393095" y="2224882"/>
            <a:ext cx="7855588" cy="387159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b="1" dirty="0"/>
              <a:t>Resource Access and Inclusion</a:t>
            </a:r>
          </a:p>
          <a:p>
            <a:endParaRPr lang="en-US" sz="2000" b="1" dirty="0"/>
          </a:p>
          <a:p>
            <a:endParaRPr lang="en-US" sz="2000" b="1" dirty="0"/>
          </a:p>
          <a:p>
            <a:pPr marL="0" indent="0">
              <a:buNone/>
            </a:pPr>
            <a:r>
              <a:rPr lang="en-US" sz="3000" b="1" dirty="0"/>
              <a:t>Transportation and Aging in Community</a:t>
            </a:r>
          </a:p>
          <a:p>
            <a:endParaRPr lang="en-US" sz="2000" b="1" dirty="0"/>
          </a:p>
          <a:p>
            <a:endParaRPr lang="en-US" sz="2000" b="1" dirty="0"/>
          </a:p>
          <a:p>
            <a:pPr marL="0" indent="0">
              <a:buNone/>
            </a:pPr>
            <a:r>
              <a:rPr lang="en-US" sz="3000" b="1" dirty="0"/>
              <a:t>Middle Income Senior Opportunities </a:t>
            </a:r>
          </a:p>
        </p:txBody>
      </p:sp>
      <p:pic>
        <p:nvPicPr>
          <p:cNvPr id="4" name="Picture 3" descr="Shape&#10;&#10;Description automatically generated with low confidence">
            <a:extLst>
              <a:ext uri="{FF2B5EF4-FFF2-40B4-BE49-F238E27FC236}">
                <a16:creationId xmlns:a16="http://schemas.microsoft.com/office/drawing/2014/main" id="{93DF267A-966B-4393-B6FB-A00C7C05D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527" y="2005263"/>
            <a:ext cx="942169" cy="942169"/>
          </a:xfrm>
          <a:prstGeom prst="rect">
            <a:avLst/>
          </a:prstGeom>
        </p:spPr>
      </p:pic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50E8EE4B-0383-4C1E-958B-EFDF4E703B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3812" y="3284622"/>
            <a:ext cx="833884" cy="833884"/>
          </a:xfrm>
          <a:prstGeom prst="rect">
            <a:avLst/>
          </a:prstGeom>
        </p:spPr>
      </p:pic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E5075885-C3E7-4CF6-8FCA-0741B1D20D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3812" y="4499960"/>
            <a:ext cx="1046442" cy="104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318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ECC62D-35DD-9749-9133-C6FEABCFC86F}"/>
              </a:ext>
            </a:extLst>
          </p:cNvPr>
          <p:cNvSpPr/>
          <p:nvPr/>
        </p:nvSpPr>
        <p:spPr>
          <a:xfrm>
            <a:off x="0" y="3272586"/>
            <a:ext cx="12192000" cy="3585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3">
            <a:extLst>
              <a:ext uri="{FF2B5EF4-FFF2-40B4-BE49-F238E27FC236}">
                <a16:creationId xmlns:a16="http://schemas.microsoft.com/office/drawing/2014/main" id="{2A041E91-9666-CE47-8B09-8069F41E6659}"/>
              </a:ext>
            </a:extLst>
          </p:cNvPr>
          <p:cNvSpPr txBox="1">
            <a:spLocks/>
          </p:cNvSpPr>
          <p:nvPr/>
        </p:nvSpPr>
        <p:spPr>
          <a:xfrm>
            <a:off x="678149" y="3801972"/>
            <a:ext cx="10709340" cy="218172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5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5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5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5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Thank you for your support of</a:t>
            </a:r>
          </a:p>
          <a:p>
            <a:pPr algn="ctr"/>
            <a:r>
              <a:rPr lang="en-US" b="1" dirty="0"/>
              <a:t>older adults in our community!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EDE1F7E-D9F5-0640-ACD1-529A19B48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49" y="807626"/>
            <a:ext cx="10830981" cy="108813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6FBB108-54CD-4724-8FB4-85C430884D72}"/>
              </a:ext>
            </a:extLst>
          </p:cNvPr>
          <p:cNvGrpSpPr/>
          <p:nvPr/>
        </p:nvGrpSpPr>
        <p:grpSpPr>
          <a:xfrm>
            <a:off x="1681526" y="1879721"/>
            <a:ext cx="9823416" cy="1155386"/>
            <a:chOff x="1681526" y="323638"/>
            <a:chExt cx="9823416" cy="1155386"/>
          </a:xfrm>
        </p:grpSpPr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9FBBA0AD-5B7D-46F9-A739-B96F73CEF758}"/>
                </a:ext>
              </a:extLst>
            </p:cNvPr>
            <p:cNvSpPr txBox="1">
              <a:spLocks/>
            </p:cNvSpPr>
            <p:nvPr/>
          </p:nvSpPr>
          <p:spPr>
            <a:xfrm>
              <a:off x="1681526" y="525268"/>
              <a:ext cx="9823416" cy="88421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5000" b="1" dirty="0"/>
                <a:t>Commission on Aging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64EA739-721B-4A1F-8F98-BD7D2E7B06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84436" y="323638"/>
              <a:ext cx="1155386" cy="11553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846820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SMCH">
      <a:dk1>
        <a:srgbClr val="000000"/>
      </a:dk1>
      <a:lt1>
        <a:srgbClr val="FFFFFF"/>
      </a:lt1>
      <a:dk2>
        <a:srgbClr val="056BB5"/>
      </a:dk2>
      <a:lt2>
        <a:srgbClr val="FDCD0C"/>
      </a:lt2>
      <a:accent1>
        <a:srgbClr val="D6DD27"/>
      </a:accent1>
      <a:accent2>
        <a:srgbClr val="F67020"/>
      </a:accent2>
      <a:accent3>
        <a:srgbClr val="37929A"/>
      </a:accent3>
      <a:accent4>
        <a:srgbClr val="A64E99"/>
      </a:accent4>
      <a:accent5>
        <a:srgbClr val="C92233"/>
      </a:accent5>
      <a:accent6>
        <a:srgbClr val="019C4D"/>
      </a:accent6>
      <a:hlink>
        <a:srgbClr val="0563C1"/>
      </a:hlink>
      <a:folHlink>
        <a:srgbClr val="37929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MC Health - AAS - 16-9 ADA_TEMPLATE  -  Read-Only" id="{978F5DB8-F80F-49F4-83DE-6A0C36797573}" vid="{5BDA2893-3B2E-4FAE-B301-F7ADF29F6F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iority xmlns="800ba39e-ea8a-4f71-ba3c-94bfeffa4daa" xsi:nil="true"/>
    <Division xmlns="800ba39e-ea8a-4f71-ba3c-94bfeffa4daa">AAS</Division>
    <Description0 xmlns="800ba39e-ea8a-4f71-ba3c-94bfeffa4daa" xsi:nil="true"/>
    <Template_x0020_Type xmlns="800ba39e-ea8a-4f71-ba3c-94bfeffa4daa">PPT &amp; Prezi</Template_x0020_Type>
    <Search_x0020_Terms xmlns="800ba39e-ea8a-4f71-ba3c-94bfeffa4da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42E16AE2BFBF48B5576B5B754D1118" ma:contentTypeVersion="15" ma:contentTypeDescription="Create a new document." ma:contentTypeScope="" ma:versionID="a07c0b75e198ff652a79ee5e7639d28f">
  <xsd:schema xmlns:xsd="http://www.w3.org/2001/XMLSchema" xmlns:xs="http://www.w3.org/2001/XMLSchema" xmlns:p="http://schemas.microsoft.com/office/2006/metadata/properties" xmlns:ns2="800ba39e-ea8a-4f71-ba3c-94bfeffa4daa" xmlns:ns3="0748716c-ce4a-4083-ad3d-59d8568815aa" targetNamespace="http://schemas.microsoft.com/office/2006/metadata/properties" ma:root="true" ma:fieldsID="eb6066df1f23e66ddecd4df2bac14de2" ns2:_="" ns3:_="">
    <xsd:import namespace="800ba39e-ea8a-4f71-ba3c-94bfeffa4daa"/>
    <xsd:import namespace="0748716c-ce4a-4083-ad3d-59d8568815aa"/>
    <xsd:element name="properties">
      <xsd:complexType>
        <xsd:sequence>
          <xsd:element name="documentManagement">
            <xsd:complexType>
              <xsd:all>
                <xsd:element ref="ns2:Template_x0020_Type" minOccurs="0"/>
                <xsd:element ref="ns2:Division" minOccurs="0"/>
                <xsd:element ref="ns2:MediaServiceMetadata" minOccurs="0"/>
                <xsd:element ref="ns2:MediaServiceFastMetadata" minOccurs="0"/>
                <xsd:element ref="ns2:Description0" minOccurs="0"/>
                <xsd:element ref="ns2:Priority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Search_x0020_Term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0ba39e-ea8a-4f71-ba3c-94bfeffa4daa" elementFormDefault="qualified">
    <xsd:import namespace="http://schemas.microsoft.com/office/2006/documentManagement/types"/>
    <xsd:import namespace="http://schemas.microsoft.com/office/infopath/2007/PartnerControls"/>
    <xsd:element name="Template_x0020_Type" ma:index="8" nillable="true" ma:displayName="Template Type" ma:format="Dropdown" ma:internalName="Template_x0020_Type">
      <xsd:simpleType>
        <xsd:restriction base="dms:Choice">
          <xsd:enumeration value="Letterhead &amp; Envelopes"/>
          <xsd:enumeration value="Business Cards"/>
          <xsd:enumeration value="Flyers"/>
          <xsd:enumeration value="Brochures"/>
          <xsd:enumeration value="Postcards"/>
          <xsd:enumeration value="Posters"/>
          <xsd:enumeration value="PPT &amp; Prezi"/>
          <xsd:enumeration value="Meeting Agenda and Notes"/>
          <xsd:enumeration value="Reports &amp; Memos"/>
          <xsd:enumeration value="Newsletters"/>
          <xsd:enumeration value="Memos &amp; Reports"/>
          <xsd:enumeration value="Advertising Graphics"/>
          <xsd:enumeration value="Social Media Graphics"/>
          <xsd:enumeration value="Video Graphics"/>
          <xsd:enumeration value="Fax cover sheet"/>
          <xsd:enumeration value="Certificates &amp; Awards"/>
          <xsd:enumeration value="Event &amp; Conference Materials"/>
          <xsd:enumeration value="Bio &amp; Profile Submissions"/>
          <xsd:enumeration value="Licenses &amp; Forms"/>
          <xsd:enumeration value="Temporary Signage"/>
          <xsd:enumeration value="Admin Materials"/>
          <xsd:enumeration value="Factsheets"/>
          <xsd:enumeration value="Logo &amp; Lockups"/>
          <xsd:enumeration value="Coronavirus"/>
          <xsd:enumeration value="Zoom/Teams Background"/>
        </xsd:restriction>
      </xsd:simpleType>
    </xsd:element>
    <xsd:element name="Division" ma:index="9" nillable="true" ma:displayName="Divisions &amp; Teams" ma:format="Dropdown" ma:internalName="Division">
      <xsd:simpleType>
        <xsd:restriction base="dms:Choice">
          <xsd:enumeration value="County Health"/>
          <xsd:enumeration value="AAS"/>
          <xsd:enumeration value="BHRS"/>
          <xsd:enumeration value="Comms"/>
          <xsd:enumeration value="CHS"/>
          <xsd:enumeration value="EMS"/>
          <xsd:enumeration value="EHS"/>
          <xsd:enumeration value="FHS"/>
          <xsd:enumeration value="Health Admin"/>
          <xsd:enumeration value="HCU"/>
          <xsd:enumeration value="HIT"/>
          <xsd:enumeration value="LEAP Institute"/>
          <xsd:enumeration value="PHPP"/>
          <xsd:enumeration value="SMMC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Description0" ma:index="12" nillable="true" ma:displayName="Description" ma:internalName="Description0">
      <xsd:simpleType>
        <xsd:restriction base="dms:Text">
          <xsd:maxLength value="255"/>
        </xsd:restriction>
      </xsd:simpleType>
    </xsd:element>
    <xsd:element name="Priority" ma:index="13" nillable="true" ma:displayName="Priority" ma:internalName="Priority">
      <xsd:simpleType>
        <xsd:restriction base="dms:Number">
          <xsd:maxInclusive value="100"/>
          <xsd:minInclusive value="0"/>
        </xsd:restriction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Search_x0020_Terms" ma:index="21" nillable="true" ma:displayName="Search Terms" ma:internalName="Search_x0020_Term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48716c-ce4a-4083-ad3d-59d8568815a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6D0AD31-0CE8-4486-9C11-A18E9972B8CB}">
  <ds:schemaRefs>
    <ds:schemaRef ds:uri="http://schemas.microsoft.com/office/2006/documentManagement/types"/>
    <ds:schemaRef ds:uri="http://schemas.microsoft.com/office/infopath/2007/PartnerControls"/>
    <ds:schemaRef ds:uri="http://purl.org/dc/terms/"/>
    <ds:schemaRef ds:uri="800ba39e-ea8a-4f71-ba3c-94bfeffa4daa"/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0748716c-ce4a-4083-ad3d-59d8568815a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B9BBEED-909A-4D5D-A3C2-30BCDFC87F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0ba39e-ea8a-4f71-ba3c-94bfeffa4daa"/>
    <ds:schemaRef ds:uri="0748716c-ce4a-4083-ad3d-59d8568815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26B653-B108-4D74-9650-E51F8F3115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SMC Health - AAS - Presentation_TEMPLATE</Template>
  <TotalTime>97</TotalTime>
  <Words>183</Words>
  <Application>Microsoft Office PowerPoint</Application>
  <PresentationFormat>Widescreen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1_Office Theme</vt:lpstr>
      <vt:lpstr>PowerPoint Presentation</vt:lpstr>
      <vt:lpstr>Commission on Aging</vt:lpstr>
      <vt:lpstr>Accomplishments - Increasing awareness of critical resources</vt:lpstr>
      <vt:lpstr>Accomplishments - Increasing awareness of critical resources</vt:lpstr>
      <vt:lpstr>Accomplishments - Advocacy Agenda: Long Term Care</vt:lpstr>
      <vt:lpstr>Charter</vt:lpstr>
      <vt:lpstr>Commission on Aging Committees</vt:lpstr>
      <vt:lpstr>PowerPoint Presentation</vt:lpstr>
    </vt:vector>
  </TitlesOfParts>
  <Company>County of San Mateo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Suki Ho</dc:creator>
  <cp:lastModifiedBy>Suki Ho</cp:lastModifiedBy>
  <cp:revision>1</cp:revision>
  <dcterms:created xsi:type="dcterms:W3CDTF">2023-05-18T21:49:50Z</dcterms:created>
  <dcterms:modified xsi:type="dcterms:W3CDTF">2023-05-18T23:27:22Z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0x0101009242E16AE2BFBF48B5576B5B754D1118</vt:lpwstr>
  </property>
</Properties>
</file>